
<file path=[Content_Types].xml><?xml version="1.0" encoding="utf-8"?>
<Types xmlns="http://schemas.openxmlformats.org/package/2006/content-types">
  <Override PartName="/ppt/slideLayouts/slideLayout105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8.xml" ContentType="application/vnd.openxmlformats-officedocument.presentationml.slide+xml"/>
  <Override PartName="/ppt/slideLayouts/slideLayout77.xml" ContentType="application/vnd.openxmlformats-officedocument.presentationml.slideLayout+xml"/>
  <Override PartName="/ppt/slideLayouts/slideLayout115.xml" ContentType="application/vnd.openxmlformats-officedocument.presentationml.slideLayout+xml"/>
  <Override PartName="/ppt/notesSlides/notesSlide26.xml" ContentType="application/vnd.openxmlformats-officedocument.presentationml.notesSlide+xml"/>
  <Override PartName="/ppt/slides/slide28.xml" ContentType="application/vnd.openxmlformats-officedocument.presentationml.slide+xml"/>
  <Override PartName="/ppt/slideLayouts/slideLayout87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6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slideLayouts/slideLayout24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100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s/slide13.xml" ContentType="application/vnd.openxmlformats-officedocument.presentationml.slide+xml"/>
  <Override PartName="/ppt/slideLayouts/slideLayout72.xml" ContentType="application/vnd.openxmlformats-officedocument.presentationml.slideLayout+xml"/>
  <Override PartName="/ppt/slideLayouts/slideLayout110.xml" ContentType="application/vnd.openxmlformats-officedocument.presentationml.slideLayout+xml"/>
  <Override PartName="/ppt/notesSlides/notesSlide21.xml" ContentType="application/vnd.openxmlformats-officedocument.presentationml.notesSlide+xml"/>
  <Override PartName="/ppt/slides/slide23.xml" ContentType="application/vnd.openxmlformats-officedocument.presentationml.slide+xml"/>
  <Override PartName="/ppt/slideLayouts/slideLayout49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Masters/slideMaster2.xml" ContentType="application/vnd.openxmlformats-officedocument.presentationml.slideMaster+xml"/>
  <Override PartName="/ppt/notesSlides/notesSlide17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19.xml" ContentType="application/vnd.openxmlformats-officedocument.presentationml.slide+xml"/>
  <Override PartName="/ppt/slideLayouts/slideLayout78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88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Override PartName="/ppt/slideLayouts/slideLayout97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101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64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s/slide14.xml" ContentType="application/vnd.openxmlformats-officedocument.presentationml.slide+xml"/>
  <Override PartName="/ppt/slideLayouts/slideLayout73.xml" ContentType="application/vnd.openxmlformats-officedocument.presentationml.slideLayout+xml"/>
  <Override PartName="/ppt/slideLayouts/slideLayout111.xml" ContentType="application/vnd.openxmlformats-officedocument.presentationml.slideLayout+xml"/>
  <Override PartName="/ppt/notesSlides/notesSlide22.xml" ContentType="application/vnd.openxmlformats-officedocument.presentationml.notesSlide+xml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slideLayouts/slideLayout83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s/slide33.xml" ContentType="application/vnd.openxmlformats-officedocument.presentationml.slide+xml"/>
  <Override PartName="/ppt/slides/slide5.xml" ContentType="application/vnd.openxmlformats-officedocument.presentationml.slide+xml"/>
  <Default Extension="xml" ContentType="application/xml"/>
  <Override PartName="/ppt/slideLayouts/slideLayout6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92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0.xml" ContentType="application/vnd.openxmlformats-officedocument.presentationml.slideLayout+xml"/>
  <Override PartName="/ppt/notesSlides/notesSlide18.xml" ContentType="application/vnd.openxmlformats-officedocument.presentationml.notesSlide+xml"/>
  <Override PartName="/ppt/slideLayouts/slideLayout117.xml" ContentType="application/vnd.openxmlformats-officedocument.presentationml.slideLayout+xml"/>
  <Override PartName="/ppt/slideLayouts/slideLayout79.xml" ContentType="application/vnd.openxmlformats-officedocument.presentationml.slideLayout+xml"/>
  <Override PartName="/ppt/notesSlides/notesSlide28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26.xml" ContentType="application/vnd.openxmlformats-officedocument.presentationml.slideLayout+xml"/>
  <Override PartName="/ppt/notesSlides/notesSlide32.xml" ContentType="application/vnd.openxmlformats-officedocument.presentationml.notesSlide+xml"/>
  <Override PartName="/ppt/slideLayouts/slideLayout20.xml" ContentType="application/vnd.openxmlformats-officedocument.presentationml.slideLayout+xml"/>
  <Override PartName="/docProps/app.xml" ContentType="application/vnd.openxmlformats-officedocument.extended-properties+xml"/>
  <Override PartName="/ppt/slideLayouts/slideLayout98.xml" ContentType="application/vnd.openxmlformats-officedocument.presentationml.slideLayout+xml"/>
  <Override PartName="/ppt/slideLayouts/slideLayout30.xml" ContentType="application/vnd.openxmlformats-officedocument.presentationml.slideLayout+xml"/>
  <Override PartName="/docProps/core.xml" ContentType="application/vnd.openxmlformats-package.core-propertie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3.xml" ContentType="application/vnd.openxmlformats-officedocument.presentationml.notesSlide+xml"/>
  <Default Extension="gif" ContentType="image/gif"/>
  <Override PartName="/ppt/slides/slide15.xml" ContentType="application/vnd.openxmlformats-officedocument.presentationml.slide+xml"/>
  <Override PartName="/ppt/slideLayouts/slideLayout74.xml" ContentType="application/vnd.openxmlformats-officedocument.presentationml.slideLayout+xml"/>
  <Override PartName="/ppt/slideLayouts/slideLayout112.xml" ContentType="application/vnd.openxmlformats-officedocument.presentationml.slideLayout+xml"/>
  <Override PartName="/ppt/notesSlides/notesSlide23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8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notesSlides/notesSlide33.xml" ContentType="application/vnd.openxmlformats-officedocument.presentationml.notesSlide+xml"/>
  <Override PartName="/ppt/slides/slide34.xml" ContentType="application/vnd.openxmlformats-officedocument.presentationml.slide+xml"/>
  <Override PartName="/ppt/slideLayouts/slideLayout93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108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Layouts/slideLayout118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10.xml" ContentType="application/vnd.openxmlformats-officedocument.presentationml.slide+xml"/>
  <Override PartName="/ppt/slideLayouts/slideLayout37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5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65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16.xml" ContentType="application/vnd.openxmlformats-officedocument.presentationml.slide+xml"/>
  <Override PartName="/ppt/slideLayouts/slideLayout7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113.xml" ContentType="application/vnd.openxmlformats-officedocument.presentationml.slideLayout+xml"/>
  <Override PartName="/ppt/notesSlides/notesSlide24.xml" ContentType="application/vnd.openxmlformats-officedocument.presentationml.notesSlide+xml"/>
  <Override PartName="/ppt/slides/slide26.xml" ContentType="application/vnd.openxmlformats-officedocument.presentationml.slide+xml"/>
  <Override PartName="/ppt/slideLayouts/slideLayout85.xml" ContentType="application/vnd.openxmlformats-officedocument.presentationml.slideLayout+xml"/>
  <Override PartName="/ppt/slideLayouts/slideLayout123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s/slide35.xml" ContentType="application/vnd.openxmlformats-officedocument.presentationml.slide+xml"/>
  <Override PartName="/ppt/slides/slide7.xml" ContentType="application/vnd.openxmlformats-officedocument.presentationml.slide+xml"/>
  <Override PartName="/ppt/slideLayouts/slideLayout94.xml" ContentType="application/vnd.openxmlformats-officedocument.presentationml.slideLayout+xml"/>
  <Override PartName="/ppt/slideLayouts/slideLayout8.xml" ContentType="application/vnd.openxmlformats-officedocument.presentationml.slideLayout+xml"/>
  <Default Extension="rels" ContentType="application/vnd.openxmlformats-package.relationships+xml"/>
  <Override PartName="/ppt/slideLayouts/slideLayout109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8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11.xml" ContentType="application/vnd.openxmlformats-officedocument.presentationml.slide+xml"/>
  <Override PartName="/ppt/slideLayouts/slideLayout70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21.xml" ContentType="application/vnd.openxmlformats-officedocument.presentationml.slide+xml"/>
  <Override PartName="/ppt/slideLayouts/slideLayout47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30.xml" ContentType="application/vnd.openxmlformats-officedocument.presentationml.slide+xml"/>
  <Override PartName="/ppt/slides/slide2.xml" ContentType="application/vnd.openxmlformats-officedocument.presentationml.slide+xml"/>
  <Override PartName="/ppt/slideLayouts/slideLayout5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66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17.xml" ContentType="application/vnd.openxmlformats-officedocument.presentationml.slide+xml"/>
  <Override PartName="/ppt/slideLayouts/slideLayout76.xml" ContentType="application/vnd.openxmlformats-officedocument.presentationml.slideLayout+xml"/>
  <Override PartName="/ppt/slideLayouts/slideLayout114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27.xml" ContentType="application/vnd.openxmlformats-officedocument.presentationml.slide+xml"/>
  <Override PartName="/ppt/slideLayouts/slideLayout86.xml" ContentType="application/vnd.openxmlformats-officedocument.presentationml.slideLayout+xml"/>
  <Override PartName="/ppt/slideLayouts/slideLayout124.xml" ContentType="application/vnd.openxmlformats-officedocument.presentationml.slideLayout+xml"/>
  <Override PartName="/ppt/notesSlides/notesSlide35.xml" ContentType="application/vnd.openxmlformats-officedocument.presentationml.notesSlide+xml"/>
  <Override PartName="/ppt/slides/slide36.xml" ContentType="application/vnd.openxmlformats-officedocument.presentationml.slide+xml"/>
  <Override PartName="/ppt/slides/slide8.xml" ContentType="application/vnd.openxmlformats-officedocument.presentationml.slide+xml"/>
  <Override PartName="/ppt/slideLayouts/slideLayout9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62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71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20.xml" ContentType="application/vnd.openxmlformats-officedocument.presentationml.notesSlide+xml"/>
  <Override PartName="/ppt/slides/slide22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81.xml" ContentType="application/vnd.openxmlformats-officedocument.presentationml.slideLayout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slides/slide3.xml" ContentType="application/vnd.openxmlformats-officedocument.presentationml.slide+xml"/>
  <Override PartName="/ppt/slideLayouts/slideLayout90.xml" ContentType="application/vnd.openxmlformats-officedocument.presentationml.slideLayout+xml"/>
  <Default Extension="fntdata" ContentType="application/x-fontdata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embedTrueTypeFonts="1" saveSubsetFonts="1" autoCompressPictures="0">
  <p:sldMasterIdLst>
    <p:sldMasterId id="2147483778" r:id="rId1"/>
    <p:sldMasterId id="2147483779" r:id="rId2"/>
  </p:sldMasterIdLst>
  <p:notesMasterIdLst>
    <p:notesMasterId r:id="rId3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</p:sldIdLst>
  <p:sldSz cx="9144000" cy="5143500" type="screen16x9"/>
  <p:notesSz cx="6858000" cy="9144000"/>
  <p:embeddedFontLst>
    <p:embeddedFont>
      <p:font typeface="Merriweather Light"/>
      <p:regular r:id="rId40"/>
      <p:bold r:id="rId41"/>
      <p:italic r:id="rId42"/>
      <p:boldItalic r:id="rId43"/>
    </p:embeddedFont>
    <p:embeddedFont>
      <p:font typeface="Open Sans SemiBold"/>
      <p:regular r:id="rId44"/>
      <p:bold r:id="rId45"/>
      <p:italic r:id="rId46"/>
      <p:boldItalic r:id="rId47"/>
    </p:embeddedFont>
    <p:embeddedFont>
      <p:font typeface="Open Sans Light"/>
      <p:regular r:id="rId48"/>
      <p:bold r:id="rId49"/>
      <p:italic r:id="rId50"/>
      <p:boldItalic r:id="rId51"/>
    </p:embeddedFont>
    <p:embeddedFont>
      <p:font typeface="Open Sans"/>
      <p:regular r:id="rId52"/>
      <p:bold r:id="rId53"/>
      <p:italic r:id="rId54"/>
      <p:boldItalic r:id="rId55"/>
    </p:embeddedFont>
    <p:embeddedFont>
      <p:font typeface="Nunito Sans"/>
      <p:regular r:id="rId56"/>
      <p:bold r:id="rId57"/>
      <p:italic r:id="rId58"/>
      <p:boldItalic r:id="rId5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35" d="100"/>
          <a:sy n="135" d="100"/>
        </p:scale>
        <p:origin x="-120" y="-4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theme" Target="theme/theme1.xml"/><Relationship Id="rId64" Type="http://schemas.openxmlformats.org/officeDocument/2006/relationships/tableStyles" Target="tableStyles.xml"/><Relationship Id="rId50" Type="http://schemas.openxmlformats.org/officeDocument/2006/relationships/font" Target="fonts/font11.fntdata"/><Relationship Id="rId51" Type="http://schemas.openxmlformats.org/officeDocument/2006/relationships/font" Target="fonts/font12.fntdata"/><Relationship Id="rId52" Type="http://schemas.openxmlformats.org/officeDocument/2006/relationships/font" Target="fonts/font13.fntdata"/><Relationship Id="rId53" Type="http://schemas.openxmlformats.org/officeDocument/2006/relationships/font" Target="fonts/font14.fntdata"/><Relationship Id="rId54" Type="http://schemas.openxmlformats.org/officeDocument/2006/relationships/font" Target="fonts/font15.fntdata"/><Relationship Id="rId55" Type="http://schemas.openxmlformats.org/officeDocument/2006/relationships/font" Target="fonts/font16.fntdata"/><Relationship Id="rId56" Type="http://schemas.openxmlformats.org/officeDocument/2006/relationships/font" Target="fonts/font17.fntdata"/><Relationship Id="rId57" Type="http://schemas.openxmlformats.org/officeDocument/2006/relationships/font" Target="fonts/font18.fntdata"/><Relationship Id="rId58" Type="http://schemas.openxmlformats.org/officeDocument/2006/relationships/font" Target="fonts/font19.fntdata"/><Relationship Id="rId59" Type="http://schemas.openxmlformats.org/officeDocument/2006/relationships/font" Target="fonts/font20.fntdata"/><Relationship Id="rId40" Type="http://schemas.openxmlformats.org/officeDocument/2006/relationships/font" Target="fonts/font1.fntdata"/><Relationship Id="rId41" Type="http://schemas.openxmlformats.org/officeDocument/2006/relationships/font" Target="fonts/font2.fntdata"/><Relationship Id="rId42" Type="http://schemas.openxmlformats.org/officeDocument/2006/relationships/font" Target="fonts/font3.fntdata"/><Relationship Id="rId43" Type="http://schemas.openxmlformats.org/officeDocument/2006/relationships/font" Target="fonts/font4.fntdata"/><Relationship Id="rId44" Type="http://schemas.openxmlformats.org/officeDocument/2006/relationships/font" Target="fonts/font5.fntdata"/><Relationship Id="rId45" Type="http://schemas.openxmlformats.org/officeDocument/2006/relationships/font" Target="fonts/font6.fntdata"/><Relationship Id="rId46" Type="http://schemas.openxmlformats.org/officeDocument/2006/relationships/font" Target="fonts/font7.fntdata"/><Relationship Id="rId47" Type="http://schemas.openxmlformats.org/officeDocument/2006/relationships/font" Target="fonts/font8.fntdata"/><Relationship Id="rId48" Type="http://schemas.openxmlformats.org/officeDocument/2006/relationships/font" Target="fonts/font9.fntdata"/><Relationship Id="rId4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60" Type="http://schemas.openxmlformats.org/officeDocument/2006/relationships/printerSettings" Target="printerSettings/printerSettings1.bin"/><Relationship Id="rId61" Type="http://schemas.openxmlformats.org/officeDocument/2006/relationships/presProps" Target="presProps.xml"/><Relationship Id="rId62" Type="http://schemas.openxmlformats.org/officeDocument/2006/relationships/viewProps" Target="viewProp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Shape 78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0" name="Shape 7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Shape 84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Shape 8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Shape 85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5" name="Shape 8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Shape 86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1" name="Shape 8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Shape 8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8" name="Shape 8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Shape 87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4" name="Shape 8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Shape 8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2" name="Shape 8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Shape 8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9" name="Shape 8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Shape 8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8" name="Shape 8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Shape 9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5" name="Shape 9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Shape 9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0" name="Shape 9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Shape 7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6" name="Shape 7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Shape 9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7" name="Shape 9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Shape 92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5" name="Shape 9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Shape 9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2" name="Shape 9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Shape 9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9" name="Shape 9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Shape 9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" name="Shape 9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Shape 9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2" name="Shape 9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Shape 9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" name="Shape 9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Shape 9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5" name="Shape 9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Shape 9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2" name="Shape 9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Shape 9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9" name="Shape 9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Shape 8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2" name="Shape 8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Shape 9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6" name="Shape 9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Shape 9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2" name="Shape 9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" name="Shape 9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9" name="Shape 9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Shape 10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" name="Shape 10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Shape 101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4" name="Shape 10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Shape 10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0" name="Shape 10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10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7" name="Shape 10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Shape 8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8" name="Shape 8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Shape 8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3" name="Shape 8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Shape 8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0" name="Shape 8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Shape 8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7" name="Shape 8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Shape 8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Shape 8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Shape 8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1" name="Shape 8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7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7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7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eg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eg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eg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eg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eg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secondary brand blue back">
  <p:cSld name="TITLE_1_3">
    <p:bg>
      <p:bgPr>
        <a:solidFill>
          <a:srgbClr val="3A525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secondary blue image overlay 1">
  <p:cSld name="TITLE_1_2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3A525F">
              <a:alpha val="857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53" name="Shape 53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4" name="Shape 54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2">
  <p:cSld name="Section divider 2">
    <p:bg>
      <p:bgPr>
        <a:solidFill>
          <a:srgbClr val="FF9900"/>
        </a:solidFill>
        <a:effectLst/>
      </p:bgPr>
    </p:bg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Shape 589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591" name="Shape 591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92" name="Shape 592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1">
  <p:cSld name="Section divider 1">
    <p:bg>
      <p:bgPr>
        <a:solidFill>
          <a:srgbClr val="3A525F"/>
        </a:solidFill>
        <a:effectLst/>
      </p:bgPr>
    </p:bg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Shape 594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596" name="Shape 596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97" name="Shape 597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section divider with vector">
  <p:cSld name="Orange section divider with vector">
    <p:bg>
      <p:bgPr>
        <a:solidFill>
          <a:srgbClr val="F8991D"/>
        </a:solidFill>
        <a:effectLst/>
      </p:bgPr>
    </p:bg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hape 600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01" name="Shape 601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title and body">
  <p:cSld name="Brand blue title and body">
    <p:bg>
      <p:bgPr>
        <a:solidFill>
          <a:srgbClr val="1486AB"/>
        </a:solidFill>
        <a:effectLst/>
      </p:bgPr>
    </p:bg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Shape 60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Shape 604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605" name="Shape 605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Shape 606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07" name="Shape 607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title and body 1">
  <p:cSld name="Orange title and body 1">
    <p:bg>
      <p:bgPr>
        <a:solidFill>
          <a:srgbClr val="F8991D"/>
        </a:solidFill>
        <a:effectLst/>
      </p:bgPr>
    </p:bg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Shape 610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1" name="Shape 611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612" name="Shape 6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Shape 613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14" name="Shape 614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body">
  <p:cSld name="Title with subtitle and body">
    <p:bg>
      <p:bgPr>
        <a:solidFill>
          <a:srgbClr val="F9FCFF"/>
        </a:solidFill>
        <a:effectLst/>
      </p:bgPr>
    </p:bg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Shape 617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8" name="Shape 618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0" name="Shape 620"/>
          <p:cNvSpPr txBox="1">
            <a:spLocks noGrp="1"/>
          </p:cNvSpPr>
          <p:nvPr>
            <p:ph type="body" idx="2"/>
          </p:nvPr>
        </p:nvSpPr>
        <p:spPr>
          <a:xfrm>
            <a:off x="429800" y="1915425"/>
            <a:ext cx="8402400" cy="26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621" name="Shape 621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body (secondary blue)">
  <p:cSld name="Title with subtitle and body (secondary blue)">
    <p:bg>
      <p:bgPr>
        <a:solidFill>
          <a:srgbClr val="F9FCFF"/>
        </a:solidFill>
        <a:effectLst/>
      </p:bgPr>
    </p:bg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Shape 623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4" name="Shape 624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6" name="Shape 626"/>
          <p:cNvSpPr txBox="1">
            <a:spLocks noGrp="1"/>
          </p:cNvSpPr>
          <p:nvPr>
            <p:ph type="body" idx="2"/>
          </p:nvPr>
        </p:nvSpPr>
        <p:spPr>
          <a:xfrm>
            <a:off x="429800" y="1915425"/>
            <a:ext cx="8402400" cy="26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627" name="Shape 627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two column body (secondary blue)">
  <p:cSld name="Title with subtitle and two column body (secondary blue)">
    <p:bg>
      <p:bgPr>
        <a:solidFill>
          <a:srgbClr val="F9FCFF"/>
        </a:solidFill>
        <a:effectLst/>
      </p:bgPr>
    </p:bg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Shape 630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2" name="Shape 632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633" name="Shape 633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34" name="Shape 634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with subtitle and 2 column body">
  <p:cSld name="Brand blue with subtitle and 2 column body">
    <p:bg>
      <p:bgPr>
        <a:solidFill>
          <a:srgbClr val="1486AB"/>
        </a:solidFill>
        <a:effectLst/>
      </p:bgPr>
    </p:bg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Shape 63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7" name="Shape 63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8" name="Shape 638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39" name="Shape 639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Open Sans SemiBold"/>
              <a:buNone/>
              <a:defRPr sz="1500" b="0" i="0" u="none" strike="noStrike" cap="none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640" name="Shape 640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642" name="Shape 642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with subtitle and 2 column body">
  <p:cSld name="Orange with subtitle and 2 column body">
    <p:bg>
      <p:bgPr>
        <a:solidFill>
          <a:srgbClr val="F8991D"/>
        </a:solidFill>
        <a:effectLst/>
      </p:bgPr>
    </p:bg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Shape 644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5" name="Shape 645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6" name="Shape 646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47" name="Shape 647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Open Sans SemiBold"/>
              <a:buNone/>
              <a:defRPr sz="1500" b="0" i="0" u="none" strike="noStrike" cap="none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648" name="Shape 648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650" name="Shape 650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secondary blue image overlay 1 1">
  <p:cSld name="TITLE_1_2_1_1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F9FCFF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9FCFF"/>
              </a:solidFill>
            </a:endParaRPr>
          </a:p>
        </p:txBody>
      </p:sp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58" name="Shape 58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9" name="Shape 59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with subtitle and 2 column body">
  <p:cSld name="Secondary blue with subtitle and 2 column body">
    <p:bg>
      <p:bgPr>
        <a:solidFill>
          <a:srgbClr val="3A525F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Shape 65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3" name="Shape 65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Shape 654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55" name="Shape 655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Open Sans SemiBold"/>
              <a:buNone/>
              <a:defRPr sz="1500" b="0" i="0" u="none" strike="noStrike" cap="none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656" name="Shape 656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658" name="Shape 658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ne column text w/ image">
  <p:cSld name="One column text w/ image">
    <p:bg>
      <p:bgPr>
        <a:solidFill>
          <a:schemeClr val="lt1"/>
        </a:solidFill>
        <a:effectLst/>
      </p:bgPr>
    </p:bg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Shape 660"/>
          <p:cNvSpPr txBox="1">
            <a:spLocks noGrp="1"/>
          </p:cNvSpPr>
          <p:nvPr>
            <p:ph type="title"/>
          </p:nvPr>
        </p:nvSpPr>
        <p:spPr>
          <a:xfrm>
            <a:off x="311700" y="317525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400"/>
              <a:buFont typeface="Open Sans"/>
              <a:buNone/>
              <a:defRPr sz="2400" b="0" i="0" u="none" strike="noStrike" cap="none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62" name="Shape 662"/>
          <p:cNvSpPr txBox="1">
            <a:spLocks noGrp="1"/>
          </p:cNvSpPr>
          <p:nvPr>
            <p:ph type="body" idx="1"/>
          </p:nvPr>
        </p:nvSpPr>
        <p:spPr>
          <a:xfrm>
            <a:off x="311700" y="1275925"/>
            <a:ext cx="2808000" cy="34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">
  <p:cSld name="Title with copy and spot for images/vector ">
    <p:bg>
      <p:bgPr>
        <a:solidFill>
          <a:srgbClr val="F9FCFF">
            <a:alpha val="78820"/>
          </a:srgbClr>
        </a:solidFill>
        <a:effectLst/>
      </p:bgPr>
    </p:bg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Shape 664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5" name="Shape 665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Shape 66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667" name="Shape 66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(secondary blue)">
  <p:cSld name="Title with copy and spot for images/vector (secondary blue)">
    <p:bg>
      <p:bgPr>
        <a:solidFill>
          <a:srgbClr val="F9FCFF">
            <a:alpha val="78820"/>
          </a:srgbClr>
        </a:solidFill>
        <a:effectLst/>
      </p:bgPr>
    </p:bg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Shape 67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1" name="Shape 67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2" name="Shape 67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673" name="Shape 67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">
  <p:cSld name="Title with copy and spot for images/vector">
    <p:bg>
      <p:bgPr>
        <a:solidFill>
          <a:srgbClr val="1486AB"/>
        </a:solidFill>
        <a:effectLst/>
      </p:bgPr>
    </p:bg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Shape 67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" name="Shape 67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8" name="Shape 678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679" name="Shape 679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Android phone">
  <p:cSld name="Title with copy and Android phone">
    <p:bg>
      <p:bgPr>
        <a:solidFill>
          <a:srgbClr val="1486AB"/>
        </a:solidFill>
        <a:effectLst/>
      </p:bgPr>
    </p:bg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Shape 682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" name="Shape 683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4" name="Shape 684"/>
          <p:cNvSpPr/>
          <p:nvPr/>
        </p:nvSpPr>
        <p:spPr>
          <a:xfrm>
            <a:off x="5714140" y="322500"/>
            <a:ext cx="2075100" cy="4164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091" y="5006"/>
                </a:moveTo>
                <a:lnTo>
                  <a:pt x="20617" y="5138"/>
                </a:lnTo>
                <a:lnTo>
                  <a:pt x="20881" y="5402"/>
                </a:lnTo>
                <a:lnTo>
                  <a:pt x="20881" y="5666"/>
                </a:lnTo>
                <a:lnTo>
                  <a:pt x="20881" y="5928"/>
                </a:lnTo>
                <a:lnTo>
                  <a:pt x="20617" y="6192"/>
                </a:lnTo>
                <a:lnTo>
                  <a:pt x="20091" y="6323"/>
                </a:lnTo>
                <a:lnTo>
                  <a:pt x="19032" y="6323"/>
                </a:lnTo>
                <a:lnTo>
                  <a:pt x="18502" y="6192"/>
                </a:lnTo>
                <a:lnTo>
                  <a:pt x="18238" y="5928"/>
                </a:lnTo>
                <a:lnTo>
                  <a:pt x="18238" y="5666"/>
                </a:lnTo>
                <a:lnTo>
                  <a:pt x="18238" y="5402"/>
                </a:lnTo>
                <a:lnTo>
                  <a:pt x="18502" y="5138"/>
                </a:lnTo>
                <a:lnTo>
                  <a:pt x="19032" y="5006"/>
                </a:lnTo>
                <a:close/>
                <a:moveTo>
                  <a:pt x="60001" y="4348"/>
                </a:moveTo>
                <a:lnTo>
                  <a:pt x="61057" y="4480"/>
                </a:lnTo>
                <a:lnTo>
                  <a:pt x="61851" y="4742"/>
                </a:lnTo>
                <a:lnTo>
                  <a:pt x="62380" y="5138"/>
                </a:lnTo>
                <a:lnTo>
                  <a:pt x="62641" y="5666"/>
                </a:lnTo>
                <a:lnTo>
                  <a:pt x="62380" y="6192"/>
                </a:lnTo>
                <a:lnTo>
                  <a:pt x="61851" y="6587"/>
                </a:lnTo>
                <a:lnTo>
                  <a:pt x="61057" y="6851"/>
                </a:lnTo>
                <a:lnTo>
                  <a:pt x="60001" y="6981"/>
                </a:lnTo>
                <a:lnTo>
                  <a:pt x="58942" y="6851"/>
                </a:lnTo>
                <a:lnTo>
                  <a:pt x="58148" y="6587"/>
                </a:lnTo>
                <a:lnTo>
                  <a:pt x="57622" y="6192"/>
                </a:lnTo>
                <a:lnTo>
                  <a:pt x="57358" y="5666"/>
                </a:lnTo>
                <a:lnTo>
                  <a:pt x="57622" y="5138"/>
                </a:lnTo>
                <a:lnTo>
                  <a:pt x="58148" y="4742"/>
                </a:lnTo>
                <a:lnTo>
                  <a:pt x="58942" y="4480"/>
                </a:lnTo>
                <a:lnTo>
                  <a:pt x="60001" y="4348"/>
                </a:lnTo>
                <a:close/>
                <a:moveTo>
                  <a:pt x="114447" y="10144"/>
                </a:moveTo>
                <a:lnTo>
                  <a:pt x="114712" y="10276"/>
                </a:lnTo>
                <a:lnTo>
                  <a:pt x="114712" y="106432"/>
                </a:lnTo>
                <a:lnTo>
                  <a:pt x="5552" y="106432"/>
                </a:lnTo>
                <a:lnTo>
                  <a:pt x="5552" y="10276"/>
                </a:lnTo>
                <a:lnTo>
                  <a:pt x="5817" y="10144"/>
                </a:lnTo>
                <a:close/>
                <a:moveTo>
                  <a:pt x="60001" y="1055"/>
                </a:moveTo>
                <a:lnTo>
                  <a:pt x="74537" y="1187"/>
                </a:lnTo>
                <a:lnTo>
                  <a:pt x="89601" y="1449"/>
                </a:lnTo>
                <a:lnTo>
                  <a:pt x="102556" y="1845"/>
                </a:lnTo>
                <a:lnTo>
                  <a:pt x="107310" y="2109"/>
                </a:lnTo>
                <a:lnTo>
                  <a:pt x="107310" y="2109"/>
                </a:lnTo>
                <a:lnTo>
                  <a:pt x="102556" y="1977"/>
                </a:lnTo>
                <a:lnTo>
                  <a:pt x="89601" y="1581"/>
                </a:lnTo>
                <a:lnTo>
                  <a:pt x="74537" y="1319"/>
                </a:lnTo>
                <a:lnTo>
                  <a:pt x="60001" y="1187"/>
                </a:lnTo>
                <a:lnTo>
                  <a:pt x="45462" y="1319"/>
                </a:lnTo>
                <a:lnTo>
                  <a:pt x="30398" y="1581"/>
                </a:lnTo>
                <a:lnTo>
                  <a:pt x="17447" y="1977"/>
                </a:lnTo>
                <a:lnTo>
                  <a:pt x="12689" y="2109"/>
                </a:lnTo>
                <a:lnTo>
                  <a:pt x="9516" y="2373"/>
                </a:lnTo>
                <a:lnTo>
                  <a:pt x="7666" y="2635"/>
                </a:lnTo>
                <a:lnTo>
                  <a:pt x="6346" y="2899"/>
                </a:lnTo>
                <a:lnTo>
                  <a:pt x="5022" y="3294"/>
                </a:lnTo>
                <a:lnTo>
                  <a:pt x="3967" y="3688"/>
                </a:lnTo>
                <a:lnTo>
                  <a:pt x="3173" y="4216"/>
                </a:lnTo>
                <a:lnTo>
                  <a:pt x="2643" y="4742"/>
                </a:lnTo>
                <a:lnTo>
                  <a:pt x="2118" y="5534"/>
                </a:lnTo>
                <a:lnTo>
                  <a:pt x="2118" y="6323"/>
                </a:lnTo>
                <a:lnTo>
                  <a:pt x="2118" y="113150"/>
                </a:lnTo>
                <a:lnTo>
                  <a:pt x="2118" y="113939"/>
                </a:lnTo>
                <a:lnTo>
                  <a:pt x="1853" y="113150"/>
                </a:lnTo>
                <a:lnTo>
                  <a:pt x="1853" y="6323"/>
                </a:lnTo>
                <a:lnTo>
                  <a:pt x="2118" y="5402"/>
                </a:lnTo>
                <a:lnTo>
                  <a:pt x="2382" y="4742"/>
                </a:lnTo>
                <a:lnTo>
                  <a:pt x="2908" y="4084"/>
                </a:lnTo>
                <a:lnTo>
                  <a:pt x="3702" y="3558"/>
                </a:lnTo>
                <a:lnTo>
                  <a:pt x="4758" y="3162"/>
                </a:lnTo>
                <a:lnTo>
                  <a:pt x="6081" y="2767"/>
                </a:lnTo>
                <a:lnTo>
                  <a:pt x="7666" y="2503"/>
                </a:lnTo>
                <a:lnTo>
                  <a:pt x="9516" y="2241"/>
                </a:lnTo>
                <a:lnTo>
                  <a:pt x="12689" y="2109"/>
                </a:lnTo>
                <a:lnTo>
                  <a:pt x="17447" y="1845"/>
                </a:lnTo>
                <a:lnTo>
                  <a:pt x="30398" y="1449"/>
                </a:lnTo>
                <a:lnTo>
                  <a:pt x="45462" y="1187"/>
                </a:lnTo>
                <a:lnTo>
                  <a:pt x="60001" y="1055"/>
                </a:lnTo>
                <a:close/>
                <a:moveTo>
                  <a:pt x="107310" y="2109"/>
                </a:moveTo>
                <a:lnTo>
                  <a:pt x="110483" y="2241"/>
                </a:lnTo>
                <a:lnTo>
                  <a:pt x="112333" y="2503"/>
                </a:lnTo>
                <a:lnTo>
                  <a:pt x="113918" y="2767"/>
                </a:lnTo>
                <a:lnTo>
                  <a:pt x="115241" y="3162"/>
                </a:lnTo>
                <a:lnTo>
                  <a:pt x="116297" y="3558"/>
                </a:lnTo>
                <a:lnTo>
                  <a:pt x="117091" y="4084"/>
                </a:lnTo>
                <a:lnTo>
                  <a:pt x="117620" y="4742"/>
                </a:lnTo>
                <a:lnTo>
                  <a:pt x="117885" y="5402"/>
                </a:lnTo>
                <a:lnTo>
                  <a:pt x="118150" y="6323"/>
                </a:lnTo>
                <a:lnTo>
                  <a:pt x="118150" y="113150"/>
                </a:lnTo>
                <a:lnTo>
                  <a:pt x="117885" y="113939"/>
                </a:lnTo>
                <a:lnTo>
                  <a:pt x="117620" y="114729"/>
                </a:lnTo>
                <a:lnTo>
                  <a:pt x="117091" y="115389"/>
                </a:lnTo>
                <a:lnTo>
                  <a:pt x="116297" y="115915"/>
                </a:lnTo>
                <a:lnTo>
                  <a:pt x="115241" y="116443"/>
                </a:lnTo>
                <a:lnTo>
                  <a:pt x="113918" y="116707"/>
                </a:lnTo>
                <a:lnTo>
                  <a:pt x="112333" y="117100"/>
                </a:lnTo>
                <a:lnTo>
                  <a:pt x="110483" y="117232"/>
                </a:lnTo>
                <a:lnTo>
                  <a:pt x="104140" y="117760"/>
                </a:lnTo>
                <a:lnTo>
                  <a:pt x="93040" y="118286"/>
                </a:lnTo>
                <a:lnTo>
                  <a:pt x="86167" y="118550"/>
                </a:lnTo>
                <a:lnTo>
                  <a:pt x="78236" y="118814"/>
                </a:lnTo>
                <a:lnTo>
                  <a:pt x="69514" y="118946"/>
                </a:lnTo>
                <a:lnTo>
                  <a:pt x="50485" y="118946"/>
                </a:lnTo>
                <a:lnTo>
                  <a:pt x="41763" y="118814"/>
                </a:lnTo>
                <a:lnTo>
                  <a:pt x="33832" y="118550"/>
                </a:lnTo>
                <a:lnTo>
                  <a:pt x="26959" y="118286"/>
                </a:lnTo>
                <a:lnTo>
                  <a:pt x="15859" y="117760"/>
                </a:lnTo>
                <a:lnTo>
                  <a:pt x="9516" y="117232"/>
                </a:lnTo>
                <a:lnTo>
                  <a:pt x="7666" y="117100"/>
                </a:lnTo>
                <a:lnTo>
                  <a:pt x="6081" y="116707"/>
                </a:lnTo>
                <a:lnTo>
                  <a:pt x="5022" y="116443"/>
                </a:lnTo>
                <a:lnTo>
                  <a:pt x="3702" y="115915"/>
                </a:lnTo>
                <a:lnTo>
                  <a:pt x="2908" y="115389"/>
                </a:lnTo>
                <a:lnTo>
                  <a:pt x="2382" y="114729"/>
                </a:lnTo>
                <a:lnTo>
                  <a:pt x="2118" y="113939"/>
                </a:lnTo>
                <a:lnTo>
                  <a:pt x="2118" y="113939"/>
                </a:lnTo>
                <a:lnTo>
                  <a:pt x="2643" y="114729"/>
                </a:lnTo>
                <a:lnTo>
                  <a:pt x="3173" y="115257"/>
                </a:lnTo>
                <a:lnTo>
                  <a:pt x="3967" y="115785"/>
                </a:lnTo>
                <a:lnTo>
                  <a:pt x="5022" y="116311"/>
                </a:lnTo>
                <a:lnTo>
                  <a:pt x="6346" y="116707"/>
                </a:lnTo>
                <a:lnTo>
                  <a:pt x="7931" y="116969"/>
                </a:lnTo>
                <a:lnTo>
                  <a:pt x="9516" y="117232"/>
                </a:lnTo>
                <a:lnTo>
                  <a:pt x="15859" y="117628"/>
                </a:lnTo>
                <a:lnTo>
                  <a:pt x="26959" y="118154"/>
                </a:lnTo>
                <a:lnTo>
                  <a:pt x="33832" y="118418"/>
                </a:lnTo>
                <a:lnTo>
                  <a:pt x="41763" y="118682"/>
                </a:lnTo>
                <a:lnTo>
                  <a:pt x="50485" y="118814"/>
                </a:lnTo>
                <a:lnTo>
                  <a:pt x="69514" y="118814"/>
                </a:lnTo>
                <a:lnTo>
                  <a:pt x="78236" y="118682"/>
                </a:lnTo>
                <a:lnTo>
                  <a:pt x="86167" y="118418"/>
                </a:lnTo>
                <a:lnTo>
                  <a:pt x="93040" y="118154"/>
                </a:lnTo>
                <a:lnTo>
                  <a:pt x="104140" y="117628"/>
                </a:lnTo>
                <a:lnTo>
                  <a:pt x="110483" y="117232"/>
                </a:lnTo>
                <a:lnTo>
                  <a:pt x="112333" y="116969"/>
                </a:lnTo>
                <a:lnTo>
                  <a:pt x="113657" y="116707"/>
                </a:lnTo>
                <a:lnTo>
                  <a:pt x="114977" y="116311"/>
                </a:lnTo>
                <a:lnTo>
                  <a:pt x="116032" y="115785"/>
                </a:lnTo>
                <a:lnTo>
                  <a:pt x="116826" y="115257"/>
                </a:lnTo>
                <a:lnTo>
                  <a:pt x="117356" y="114729"/>
                </a:lnTo>
                <a:lnTo>
                  <a:pt x="117885" y="113939"/>
                </a:lnTo>
                <a:lnTo>
                  <a:pt x="117885" y="113150"/>
                </a:lnTo>
                <a:lnTo>
                  <a:pt x="117885" y="6323"/>
                </a:lnTo>
                <a:lnTo>
                  <a:pt x="117885" y="5534"/>
                </a:lnTo>
                <a:lnTo>
                  <a:pt x="117356" y="4742"/>
                </a:lnTo>
                <a:lnTo>
                  <a:pt x="116826" y="4216"/>
                </a:lnTo>
                <a:lnTo>
                  <a:pt x="116032" y="3688"/>
                </a:lnTo>
                <a:lnTo>
                  <a:pt x="114977" y="3294"/>
                </a:lnTo>
                <a:lnTo>
                  <a:pt x="113657" y="2899"/>
                </a:lnTo>
                <a:lnTo>
                  <a:pt x="112333" y="2635"/>
                </a:lnTo>
                <a:lnTo>
                  <a:pt x="110483" y="2373"/>
                </a:lnTo>
                <a:lnTo>
                  <a:pt x="107310" y="2109"/>
                </a:lnTo>
                <a:close/>
                <a:moveTo>
                  <a:pt x="60001" y="1"/>
                </a:moveTo>
                <a:lnTo>
                  <a:pt x="45198" y="133"/>
                </a:lnTo>
                <a:lnTo>
                  <a:pt x="30133" y="395"/>
                </a:lnTo>
                <a:lnTo>
                  <a:pt x="17182" y="791"/>
                </a:lnTo>
                <a:lnTo>
                  <a:pt x="12424" y="1055"/>
                </a:lnTo>
                <a:lnTo>
                  <a:pt x="8990" y="1319"/>
                </a:lnTo>
                <a:lnTo>
                  <a:pt x="6872" y="1581"/>
                </a:lnTo>
                <a:lnTo>
                  <a:pt x="5022" y="1977"/>
                </a:lnTo>
                <a:lnTo>
                  <a:pt x="3438" y="2373"/>
                </a:lnTo>
                <a:lnTo>
                  <a:pt x="2118" y="2899"/>
                </a:lnTo>
                <a:lnTo>
                  <a:pt x="1323" y="3688"/>
                </a:lnTo>
                <a:lnTo>
                  <a:pt x="529" y="4348"/>
                </a:lnTo>
                <a:lnTo>
                  <a:pt x="3" y="5270"/>
                </a:lnTo>
                <a:lnTo>
                  <a:pt x="3" y="6323"/>
                </a:lnTo>
                <a:lnTo>
                  <a:pt x="3" y="113150"/>
                </a:lnTo>
                <a:lnTo>
                  <a:pt x="3" y="114203"/>
                </a:lnTo>
                <a:lnTo>
                  <a:pt x="529" y="114993"/>
                </a:lnTo>
                <a:lnTo>
                  <a:pt x="1323" y="115915"/>
                </a:lnTo>
                <a:lnTo>
                  <a:pt x="2382" y="116575"/>
                </a:lnTo>
                <a:lnTo>
                  <a:pt x="3702" y="117100"/>
                </a:lnTo>
                <a:lnTo>
                  <a:pt x="5287" y="117628"/>
                </a:lnTo>
                <a:lnTo>
                  <a:pt x="7137" y="118024"/>
                </a:lnTo>
                <a:lnTo>
                  <a:pt x="8990" y="118286"/>
                </a:lnTo>
                <a:lnTo>
                  <a:pt x="15598" y="118682"/>
                </a:lnTo>
                <a:lnTo>
                  <a:pt x="26699" y="119340"/>
                </a:lnTo>
                <a:lnTo>
                  <a:pt x="33832" y="119604"/>
                </a:lnTo>
                <a:lnTo>
                  <a:pt x="41763" y="119736"/>
                </a:lnTo>
                <a:lnTo>
                  <a:pt x="50485" y="119868"/>
                </a:lnTo>
                <a:lnTo>
                  <a:pt x="60001" y="120000"/>
                </a:lnTo>
                <a:lnTo>
                  <a:pt x="69514" y="119868"/>
                </a:lnTo>
                <a:lnTo>
                  <a:pt x="78236" y="119736"/>
                </a:lnTo>
                <a:lnTo>
                  <a:pt x="86167" y="119604"/>
                </a:lnTo>
                <a:lnTo>
                  <a:pt x="93304" y="119340"/>
                </a:lnTo>
                <a:lnTo>
                  <a:pt x="104405" y="118682"/>
                </a:lnTo>
                <a:lnTo>
                  <a:pt x="111013" y="118286"/>
                </a:lnTo>
                <a:lnTo>
                  <a:pt x="112862" y="118024"/>
                </a:lnTo>
                <a:lnTo>
                  <a:pt x="114712" y="117628"/>
                </a:lnTo>
                <a:lnTo>
                  <a:pt x="116297" y="117100"/>
                </a:lnTo>
                <a:lnTo>
                  <a:pt x="117620" y="116575"/>
                </a:lnTo>
                <a:lnTo>
                  <a:pt x="118676" y="115915"/>
                </a:lnTo>
                <a:lnTo>
                  <a:pt x="119470" y="114993"/>
                </a:lnTo>
                <a:lnTo>
                  <a:pt x="120000" y="114203"/>
                </a:lnTo>
                <a:lnTo>
                  <a:pt x="120000" y="113150"/>
                </a:lnTo>
                <a:lnTo>
                  <a:pt x="120000" y="6323"/>
                </a:lnTo>
                <a:lnTo>
                  <a:pt x="120000" y="5270"/>
                </a:lnTo>
                <a:lnTo>
                  <a:pt x="119470" y="4348"/>
                </a:lnTo>
                <a:lnTo>
                  <a:pt x="118940" y="3688"/>
                </a:lnTo>
                <a:lnTo>
                  <a:pt x="117885" y="2899"/>
                </a:lnTo>
                <a:lnTo>
                  <a:pt x="116561" y="2373"/>
                </a:lnTo>
                <a:lnTo>
                  <a:pt x="114977" y="1977"/>
                </a:lnTo>
                <a:lnTo>
                  <a:pt x="113127" y="1581"/>
                </a:lnTo>
                <a:lnTo>
                  <a:pt x="111013" y="1319"/>
                </a:lnTo>
                <a:lnTo>
                  <a:pt x="107575" y="1055"/>
                </a:lnTo>
                <a:lnTo>
                  <a:pt x="102817" y="791"/>
                </a:lnTo>
                <a:lnTo>
                  <a:pt x="89866" y="395"/>
                </a:lnTo>
                <a:lnTo>
                  <a:pt x="74801" y="133"/>
                </a:lnTo>
                <a:lnTo>
                  <a:pt x="60001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5" name="Shape 685"/>
          <p:cNvSpPr/>
          <p:nvPr/>
        </p:nvSpPr>
        <p:spPr>
          <a:xfrm>
            <a:off x="5807450" y="671700"/>
            <a:ext cx="1888500" cy="33561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687" name="Shape 687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688" name="Shape 688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with 2 android phones">
  <p:cSld name="Title with copy with 2 android phones">
    <p:bg>
      <p:bgPr>
        <a:solidFill>
          <a:srgbClr val="1486AB"/>
        </a:solidFill>
        <a:effectLst/>
      </p:bgPr>
    </p:bg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Shape 69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Shape 69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2" name="Shape 692"/>
          <p:cNvSpPr/>
          <p:nvPr/>
        </p:nvSpPr>
        <p:spPr>
          <a:xfrm>
            <a:off x="6876040" y="290325"/>
            <a:ext cx="2075100" cy="4164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091" y="5006"/>
                </a:moveTo>
                <a:lnTo>
                  <a:pt x="20617" y="5138"/>
                </a:lnTo>
                <a:lnTo>
                  <a:pt x="20881" y="5402"/>
                </a:lnTo>
                <a:lnTo>
                  <a:pt x="20881" y="5666"/>
                </a:lnTo>
                <a:lnTo>
                  <a:pt x="20881" y="5928"/>
                </a:lnTo>
                <a:lnTo>
                  <a:pt x="20617" y="6192"/>
                </a:lnTo>
                <a:lnTo>
                  <a:pt x="20091" y="6323"/>
                </a:lnTo>
                <a:lnTo>
                  <a:pt x="19032" y="6323"/>
                </a:lnTo>
                <a:lnTo>
                  <a:pt x="18502" y="6192"/>
                </a:lnTo>
                <a:lnTo>
                  <a:pt x="18238" y="5928"/>
                </a:lnTo>
                <a:lnTo>
                  <a:pt x="18238" y="5666"/>
                </a:lnTo>
                <a:lnTo>
                  <a:pt x="18238" y="5402"/>
                </a:lnTo>
                <a:lnTo>
                  <a:pt x="18502" y="5138"/>
                </a:lnTo>
                <a:lnTo>
                  <a:pt x="19032" y="5006"/>
                </a:lnTo>
                <a:close/>
                <a:moveTo>
                  <a:pt x="60001" y="4348"/>
                </a:moveTo>
                <a:lnTo>
                  <a:pt x="61057" y="4480"/>
                </a:lnTo>
                <a:lnTo>
                  <a:pt x="61851" y="4742"/>
                </a:lnTo>
                <a:lnTo>
                  <a:pt x="62380" y="5138"/>
                </a:lnTo>
                <a:lnTo>
                  <a:pt x="62641" y="5666"/>
                </a:lnTo>
                <a:lnTo>
                  <a:pt x="62380" y="6192"/>
                </a:lnTo>
                <a:lnTo>
                  <a:pt x="61851" y="6587"/>
                </a:lnTo>
                <a:lnTo>
                  <a:pt x="61057" y="6851"/>
                </a:lnTo>
                <a:lnTo>
                  <a:pt x="60001" y="6981"/>
                </a:lnTo>
                <a:lnTo>
                  <a:pt x="58942" y="6851"/>
                </a:lnTo>
                <a:lnTo>
                  <a:pt x="58148" y="6587"/>
                </a:lnTo>
                <a:lnTo>
                  <a:pt x="57622" y="6192"/>
                </a:lnTo>
                <a:lnTo>
                  <a:pt x="57358" y="5666"/>
                </a:lnTo>
                <a:lnTo>
                  <a:pt x="57622" y="5138"/>
                </a:lnTo>
                <a:lnTo>
                  <a:pt x="58148" y="4742"/>
                </a:lnTo>
                <a:lnTo>
                  <a:pt x="58942" y="4480"/>
                </a:lnTo>
                <a:lnTo>
                  <a:pt x="60001" y="4348"/>
                </a:lnTo>
                <a:close/>
                <a:moveTo>
                  <a:pt x="114447" y="10144"/>
                </a:moveTo>
                <a:lnTo>
                  <a:pt x="114712" y="10276"/>
                </a:lnTo>
                <a:lnTo>
                  <a:pt x="114712" y="106432"/>
                </a:lnTo>
                <a:lnTo>
                  <a:pt x="5552" y="106432"/>
                </a:lnTo>
                <a:lnTo>
                  <a:pt x="5552" y="10276"/>
                </a:lnTo>
                <a:lnTo>
                  <a:pt x="5817" y="10144"/>
                </a:lnTo>
                <a:close/>
                <a:moveTo>
                  <a:pt x="60001" y="1055"/>
                </a:moveTo>
                <a:lnTo>
                  <a:pt x="74537" y="1187"/>
                </a:lnTo>
                <a:lnTo>
                  <a:pt x="89601" y="1449"/>
                </a:lnTo>
                <a:lnTo>
                  <a:pt x="102556" y="1845"/>
                </a:lnTo>
                <a:lnTo>
                  <a:pt x="107310" y="2109"/>
                </a:lnTo>
                <a:lnTo>
                  <a:pt x="107310" y="2109"/>
                </a:lnTo>
                <a:lnTo>
                  <a:pt x="102556" y="1977"/>
                </a:lnTo>
                <a:lnTo>
                  <a:pt x="89601" y="1581"/>
                </a:lnTo>
                <a:lnTo>
                  <a:pt x="74537" y="1319"/>
                </a:lnTo>
                <a:lnTo>
                  <a:pt x="60001" y="1187"/>
                </a:lnTo>
                <a:lnTo>
                  <a:pt x="45462" y="1319"/>
                </a:lnTo>
                <a:lnTo>
                  <a:pt x="30398" y="1581"/>
                </a:lnTo>
                <a:lnTo>
                  <a:pt x="17447" y="1977"/>
                </a:lnTo>
                <a:lnTo>
                  <a:pt x="12689" y="2109"/>
                </a:lnTo>
                <a:lnTo>
                  <a:pt x="9516" y="2373"/>
                </a:lnTo>
                <a:lnTo>
                  <a:pt x="7666" y="2635"/>
                </a:lnTo>
                <a:lnTo>
                  <a:pt x="6346" y="2899"/>
                </a:lnTo>
                <a:lnTo>
                  <a:pt x="5022" y="3294"/>
                </a:lnTo>
                <a:lnTo>
                  <a:pt x="3967" y="3688"/>
                </a:lnTo>
                <a:lnTo>
                  <a:pt x="3173" y="4216"/>
                </a:lnTo>
                <a:lnTo>
                  <a:pt x="2643" y="4742"/>
                </a:lnTo>
                <a:lnTo>
                  <a:pt x="2118" y="5534"/>
                </a:lnTo>
                <a:lnTo>
                  <a:pt x="2118" y="6323"/>
                </a:lnTo>
                <a:lnTo>
                  <a:pt x="2118" y="113150"/>
                </a:lnTo>
                <a:lnTo>
                  <a:pt x="2118" y="113939"/>
                </a:lnTo>
                <a:lnTo>
                  <a:pt x="1853" y="113150"/>
                </a:lnTo>
                <a:lnTo>
                  <a:pt x="1853" y="6323"/>
                </a:lnTo>
                <a:lnTo>
                  <a:pt x="2118" y="5402"/>
                </a:lnTo>
                <a:lnTo>
                  <a:pt x="2382" y="4742"/>
                </a:lnTo>
                <a:lnTo>
                  <a:pt x="2908" y="4084"/>
                </a:lnTo>
                <a:lnTo>
                  <a:pt x="3702" y="3558"/>
                </a:lnTo>
                <a:lnTo>
                  <a:pt x="4758" y="3162"/>
                </a:lnTo>
                <a:lnTo>
                  <a:pt x="6081" y="2767"/>
                </a:lnTo>
                <a:lnTo>
                  <a:pt x="7666" y="2503"/>
                </a:lnTo>
                <a:lnTo>
                  <a:pt x="9516" y="2241"/>
                </a:lnTo>
                <a:lnTo>
                  <a:pt x="12689" y="2109"/>
                </a:lnTo>
                <a:lnTo>
                  <a:pt x="17447" y="1845"/>
                </a:lnTo>
                <a:lnTo>
                  <a:pt x="30398" y="1449"/>
                </a:lnTo>
                <a:lnTo>
                  <a:pt x="45462" y="1187"/>
                </a:lnTo>
                <a:lnTo>
                  <a:pt x="60001" y="1055"/>
                </a:lnTo>
                <a:close/>
                <a:moveTo>
                  <a:pt x="107310" y="2109"/>
                </a:moveTo>
                <a:lnTo>
                  <a:pt x="110483" y="2241"/>
                </a:lnTo>
                <a:lnTo>
                  <a:pt x="112333" y="2503"/>
                </a:lnTo>
                <a:lnTo>
                  <a:pt x="113918" y="2767"/>
                </a:lnTo>
                <a:lnTo>
                  <a:pt x="115241" y="3162"/>
                </a:lnTo>
                <a:lnTo>
                  <a:pt x="116297" y="3558"/>
                </a:lnTo>
                <a:lnTo>
                  <a:pt x="117091" y="4084"/>
                </a:lnTo>
                <a:lnTo>
                  <a:pt x="117620" y="4742"/>
                </a:lnTo>
                <a:lnTo>
                  <a:pt x="117885" y="5402"/>
                </a:lnTo>
                <a:lnTo>
                  <a:pt x="118150" y="6323"/>
                </a:lnTo>
                <a:lnTo>
                  <a:pt x="118150" y="113150"/>
                </a:lnTo>
                <a:lnTo>
                  <a:pt x="117885" y="113939"/>
                </a:lnTo>
                <a:lnTo>
                  <a:pt x="117620" y="114729"/>
                </a:lnTo>
                <a:lnTo>
                  <a:pt x="117091" y="115389"/>
                </a:lnTo>
                <a:lnTo>
                  <a:pt x="116297" y="115915"/>
                </a:lnTo>
                <a:lnTo>
                  <a:pt x="115241" y="116443"/>
                </a:lnTo>
                <a:lnTo>
                  <a:pt x="113918" y="116707"/>
                </a:lnTo>
                <a:lnTo>
                  <a:pt x="112333" y="117100"/>
                </a:lnTo>
                <a:lnTo>
                  <a:pt x="110483" y="117232"/>
                </a:lnTo>
                <a:lnTo>
                  <a:pt x="104140" y="117760"/>
                </a:lnTo>
                <a:lnTo>
                  <a:pt x="93040" y="118286"/>
                </a:lnTo>
                <a:lnTo>
                  <a:pt x="86167" y="118550"/>
                </a:lnTo>
                <a:lnTo>
                  <a:pt x="78236" y="118814"/>
                </a:lnTo>
                <a:lnTo>
                  <a:pt x="69514" y="118946"/>
                </a:lnTo>
                <a:lnTo>
                  <a:pt x="50485" y="118946"/>
                </a:lnTo>
                <a:lnTo>
                  <a:pt x="41763" y="118814"/>
                </a:lnTo>
                <a:lnTo>
                  <a:pt x="33832" y="118550"/>
                </a:lnTo>
                <a:lnTo>
                  <a:pt x="26959" y="118286"/>
                </a:lnTo>
                <a:lnTo>
                  <a:pt x="15859" y="117760"/>
                </a:lnTo>
                <a:lnTo>
                  <a:pt x="9516" y="117232"/>
                </a:lnTo>
                <a:lnTo>
                  <a:pt x="7666" y="117100"/>
                </a:lnTo>
                <a:lnTo>
                  <a:pt x="6081" y="116707"/>
                </a:lnTo>
                <a:lnTo>
                  <a:pt x="5022" y="116443"/>
                </a:lnTo>
                <a:lnTo>
                  <a:pt x="3702" y="115915"/>
                </a:lnTo>
                <a:lnTo>
                  <a:pt x="2908" y="115389"/>
                </a:lnTo>
                <a:lnTo>
                  <a:pt x="2382" y="114729"/>
                </a:lnTo>
                <a:lnTo>
                  <a:pt x="2118" y="113939"/>
                </a:lnTo>
                <a:lnTo>
                  <a:pt x="2118" y="113939"/>
                </a:lnTo>
                <a:lnTo>
                  <a:pt x="2643" y="114729"/>
                </a:lnTo>
                <a:lnTo>
                  <a:pt x="3173" y="115257"/>
                </a:lnTo>
                <a:lnTo>
                  <a:pt x="3967" y="115785"/>
                </a:lnTo>
                <a:lnTo>
                  <a:pt x="5022" y="116311"/>
                </a:lnTo>
                <a:lnTo>
                  <a:pt x="6346" y="116707"/>
                </a:lnTo>
                <a:lnTo>
                  <a:pt x="7931" y="116969"/>
                </a:lnTo>
                <a:lnTo>
                  <a:pt x="9516" y="117232"/>
                </a:lnTo>
                <a:lnTo>
                  <a:pt x="15859" y="117628"/>
                </a:lnTo>
                <a:lnTo>
                  <a:pt x="26959" y="118154"/>
                </a:lnTo>
                <a:lnTo>
                  <a:pt x="33832" y="118418"/>
                </a:lnTo>
                <a:lnTo>
                  <a:pt x="41763" y="118682"/>
                </a:lnTo>
                <a:lnTo>
                  <a:pt x="50485" y="118814"/>
                </a:lnTo>
                <a:lnTo>
                  <a:pt x="69514" y="118814"/>
                </a:lnTo>
                <a:lnTo>
                  <a:pt x="78236" y="118682"/>
                </a:lnTo>
                <a:lnTo>
                  <a:pt x="86167" y="118418"/>
                </a:lnTo>
                <a:lnTo>
                  <a:pt x="93040" y="118154"/>
                </a:lnTo>
                <a:lnTo>
                  <a:pt x="104140" y="117628"/>
                </a:lnTo>
                <a:lnTo>
                  <a:pt x="110483" y="117232"/>
                </a:lnTo>
                <a:lnTo>
                  <a:pt x="112333" y="116969"/>
                </a:lnTo>
                <a:lnTo>
                  <a:pt x="113657" y="116707"/>
                </a:lnTo>
                <a:lnTo>
                  <a:pt x="114977" y="116311"/>
                </a:lnTo>
                <a:lnTo>
                  <a:pt x="116032" y="115785"/>
                </a:lnTo>
                <a:lnTo>
                  <a:pt x="116826" y="115257"/>
                </a:lnTo>
                <a:lnTo>
                  <a:pt x="117356" y="114729"/>
                </a:lnTo>
                <a:lnTo>
                  <a:pt x="117885" y="113939"/>
                </a:lnTo>
                <a:lnTo>
                  <a:pt x="117885" y="113150"/>
                </a:lnTo>
                <a:lnTo>
                  <a:pt x="117885" y="6323"/>
                </a:lnTo>
                <a:lnTo>
                  <a:pt x="117885" y="5534"/>
                </a:lnTo>
                <a:lnTo>
                  <a:pt x="117356" y="4742"/>
                </a:lnTo>
                <a:lnTo>
                  <a:pt x="116826" y="4216"/>
                </a:lnTo>
                <a:lnTo>
                  <a:pt x="116032" y="3688"/>
                </a:lnTo>
                <a:lnTo>
                  <a:pt x="114977" y="3294"/>
                </a:lnTo>
                <a:lnTo>
                  <a:pt x="113657" y="2899"/>
                </a:lnTo>
                <a:lnTo>
                  <a:pt x="112333" y="2635"/>
                </a:lnTo>
                <a:lnTo>
                  <a:pt x="110483" y="2373"/>
                </a:lnTo>
                <a:lnTo>
                  <a:pt x="107310" y="2109"/>
                </a:lnTo>
                <a:close/>
                <a:moveTo>
                  <a:pt x="60001" y="1"/>
                </a:moveTo>
                <a:lnTo>
                  <a:pt x="45198" y="133"/>
                </a:lnTo>
                <a:lnTo>
                  <a:pt x="30133" y="395"/>
                </a:lnTo>
                <a:lnTo>
                  <a:pt x="17182" y="791"/>
                </a:lnTo>
                <a:lnTo>
                  <a:pt x="12424" y="1055"/>
                </a:lnTo>
                <a:lnTo>
                  <a:pt x="8990" y="1319"/>
                </a:lnTo>
                <a:lnTo>
                  <a:pt x="6872" y="1581"/>
                </a:lnTo>
                <a:lnTo>
                  <a:pt x="5022" y="1977"/>
                </a:lnTo>
                <a:lnTo>
                  <a:pt x="3438" y="2373"/>
                </a:lnTo>
                <a:lnTo>
                  <a:pt x="2118" y="2899"/>
                </a:lnTo>
                <a:lnTo>
                  <a:pt x="1323" y="3688"/>
                </a:lnTo>
                <a:lnTo>
                  <a:pt x="529" y="4348"/>
                </a:lnTo>
                <a:lnTo>
                  <a:pt x="3" y="5270"/>
                </a:lnTo>
                <a:lnTo>
                  <a:pt x="3" y="6323"/>
                </a:lnTo>
                <a:lnTo>
                  <a:pt x="3" y="113150"/>
                </a:lnTo>
                <a:lnTo>
                  <a:pt x="3" y="114203"/>
                </a:lnTo>
                <a:lnTo>
                  <a:pt x="529" y="114993"/>
                </a:lnTo>
                <a:lnTo>
                  <a:pt x="1323" y="115915"/>
                </a:lnTo>
                <a:lnTo>
                  <a:pt x="2382" y="116575"/>
                </a:lnTo>
                <a:lnTo>
                  <a:pt x="3702" y="117100"/>
                </a:lnTo>
                <a:lnTo>
                  <a:pt x="5287" y="117628"/>
                </a:lnTo>
                <a:lnTo>
                  <a:pt x="7137" y="118024"/>
                </a:lnTo>
                <a:lnTo>
                  <a:pt x="8990" y="118286"/>
                </a:lnTo>
                <a:lnTo>
                  <a:pt x="15598" y="118682"/>
                </a:lnTo>
                <a:lnTo>
                  <a:pt x="26699" y="119340"/>
                </a:lnTo>
                <a:lnTo>
                  <a:pt x="33832" y="119604"/>
                </a:lnTo>
                <a:lnTo>
                  <a:pt x="41763" y="119736"/>
                </a:lnTo>
                <a:lnTo>
                  <a:pt x="50485" y="119868"/>
                </a:lnTo>
                <a:lnTo>
                  <a:pt x="60001" y="120000"/>
                </a:lnTo>
                <a:lnTo>
                  <a:pt x="69514" y="119868"/>
                </a:lnTo>
                <a:lnTo>
                  <a:pt x="78236" y="119736"/>
                </a:lnTo>
                <a:lnTo>
                  <a:pt x="86167" y="119604"/>
                </a:lnTo>
                <a:lnTo>
                  <a:pt x="93304" y="119340"/>
                </a:lnTo>
                <a:lnTo>
                  <a:pt x="104405" y="118682"/>
                </a:lnTo>
                <a:lnTo>
                  <a:pt x="111013" y="118286"/>
                </a:lnTo>
                <a:lnTo>
                  <a:pt x="112862" y="118024"/>
                </a:lnTo>
                <a:lnTo>
                  <a:pt x="114712" y="117628"/>
                </a:lnTo>
                <a:lnTo>
                  <a:pt x="116297" y="117100"/>
                </a:lnTo>
                <a:lnTo>
                  <a:pt x="117620" y="116575"/>
                </a:lnTo>
                <a:lnTo>
                  <a:pt x="118676" y="115915"/>
                </a:lnTo>
                <a:lnTo>
                  <a:pt x="119470" y="114993"/>
                </a:lnTo>
                <a:lnTo>
                  <a:pt x="120000" y="114203"/>
                </a:lnTo>
                <a:lnTo>
                  <a:pt x="120000" y="113150"/>
                </a:lnTo>
                <a:lnTo>
                  <a:pt x="120000" y="6323"/>
                </a:lnTo>
                <a:lnTo>
                  <a:pt x="120000" y="5270"/>
                </a:lnTo>
                <a:lnTo>
                  <a:pt x="119470" y="4348"/>
                </a:lnTo>
                <a:lnTo>
                  <a:pt x="118940" y="3688"/>
                </a:lnTo>
                <a:lnTo>
                  <a:pt x="117885" y="2899"/>
                </a:lnTo>
                <a:lnTo>
                  <a:pt x="116561" y="2373"/>
                </a:lnTo>
                <a:lnTo>
                  <a:pt x="114977" y="1977"/>
                </a:lnTo>
                <a:lnTo>
                  <a:pt x="113127" y="1581"/>
                </a:lnTo>
                <a:lnTo>
                  <a:pt x="111013" y="1319"/>
                </a:lnTo>
                <a:lnTo>
                  <a:pt x="107575" y="1055"/>
                </a:lnTo>
                <a:lnTo>
                  <a:pt x="102817" y="791"/>
                </a:lnTo>
                <a:lnTo>
                  <a:pt x="89866" y="395"/>
                </a:lnTo>
                <a:lnTo>
                  <a:pt x="74801" y="133"/>
                </a:lnTo>
                <a:lnTo>
                  <a:pt x="60001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3" name="Shape 693"/>
          <p:cNvSpPr/>
          <p:nvPr/>
        </p:nvSpPr>
        <p:spPr>
          <a:xfrm>
            <a:off x="6969350" y="639525"/>
            <a:ext cx="1888500" cy="33561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695" name="Shape 695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696" name="Shape 696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697" name="Shape 697"/>
          <p:cNvSpPr/>
          <p:nvPr/>
        </p:nvSpPr>
        <p:spPr>
          <a:xfrm>
            <a:off x="4525152" y="322500"/>
            <a:ext cx="2075100" cy="4164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091" y="5006"/>
                </a:moveTo>
                <a:lnTo>
                  <a:pt x="20617" y="5138"/>
                </a:lnTo>
                <a:lnTo>
                  <a:pt x="20881" y="5402"/>
                </a:lnTo>
                <a:lnTo>
                  <a:pt x="20881" y="5666"/>
                </a:lnTo>
                <a:lnTo>
                  <a:pt x="20881" y="5928"/>
                </a:lnTo>
                <a:lnTo>
                  <a:pt x="20617" y="6192"/>
                </a:lnTo>
                <a:lnTo>
                  <a:pt x="20091" y="6323"/>
                </a:lnTo>
                <a:lnTo>
                  <a:pt x="19032" y="6323"/>
                </a:lnTo>
                <a:lnTo>
                  <a:pt x="18502" y="6192"/>
                </a:lnTo>
                <a:lnTo>
                  <a:pt x="18238" y="5928"/>
                </a:lnTo>
                <a:lnTo>
                  <a:pt x="18238" y="5666"/>
                </a:lnTo>
                <a:lnTo>
                  <a:pt x="18238" y="5402"/>
                </a:lnTo>
                <a:lnTo>
                  <a:pt x="18502" y="5138"/>
                </a:lnTo>
                <a:lnTo>
                  <a:pt x="19032" y="5006"/>
                </a:lnTo>
                <a:close/>
                <a:moveTo>
                  <a:pt x="60001" y="4348"/>
                </a:moveTo>
                <a:lnTo>
                  <a:pt x="61057" y="4480"/>
                </a:lnTo>
                <a:lnTo>
                  <a:pt x="61851" y="4742"/>
                </a:lnTo>
                <a:lnTo>
                  <a:pt x="62380" y="5138"/>
                </a:lnTo>
                <a:lnTo>
                  <a:pt x="62641" y="5666"/>
                </a:lnTo>
                <a:lnTo>
                  <a:pt x="62380" y="6192"/>
                </a:lnTo>
                <a:lnTo>
                  <a:pt x="61851" y="6587"/>
                </a:lnTo>
                <a:lnTo>
                  <a:pt x="61057" y="6851"/>
                </a:lnTo>
                <a:lnTo>
                  <a:pt x="60001" y="6981"/>
                </a:lnTo>
                <a:lnTo>
                  <a:pt x="58942" y="6851"/>
                </a:lnTo>
                <a:lnTo>
                  <a:pt x="58148" y="6587"/>
                </a:lnTo>
                <a:lnTo>
                  <a:pt x="57622" y="6192"/>
                </a:lnTo>
                <a:lnTo>
                  <a:pt x="57358" y="5666"/>
                </a:lnTo>
                <a:lnTo>
                  <a:pt x="57622" y="5138"/>
                </a:lnTo>
                <a:lnTo>
                  <a:pt x="58148" y="4742"/>
                </a:lnTo>
                <a:lnTo>
                  <a:pt x="58942" y="4480"/>
                </a:lnTo>
                <a:lnTo>
                  <a:pt x="60001" y="4348"/>
                </a:lnTo>
                <a:close/>
                <a:moveTo>
                  <a:pt x="114447" y="10144"/>
                </a:moveTo>
                <a:lnTo>
                  <a:pt x="114712" y="10276"/>
                </a:lnTo>
                <a:lnTo>
                  <a:pt x="114712" y="106432"/>
                </a:lnTo>
                <a:lnTo>
                  <a:pt x="5552" y="106432"/>
                </a:lnTo>
                <a:lnTo>
                  <a:pt x="5552" y="10276"/>
                </a:lnTo>
                <a:lnTo>
                  <a:pt x="5817" y="10144"/>
                </a:lnTo>
                <a:close/>
                <a:moveTo>
                  <a:pt x="60001" y="1055"/>
                </a:moveTo>
                <a:lnTo>
                  <a:pt x="74537" y="1187"/>
                </a:lnTo>
                <a:lnTo>
                  <a:pt x="89601" y="1449"/>
                </a:lnTo>
                <a:lnTo>
                  <a:pt x="102556" y="1845"/>
                </a:lnTo>
                <a:lnTo>
                  <a:pt x="107310" y="2109"/>
                </a:lnTo>
                <a:lnTo>
                  <a:pt x="107310" y="2109"/>
                </a:lnTo>
                <a:lnTo>
                  <a:pt x="102556" y="1977"/>
                </a:lnTo>
                <a:lnTo>
                  <a:pt x="89601" y="1581"/>
                </a:lnTo>
                <a:lnTo>
                  <a:pt x="74537" y="1319"/>
                </a:lnTo>
                <a:lnTo>
                  <a:pt x="60001" y="1187"/>
                </a:lnTo>
                <a:lnTo>
                  <a:pt x="45462" y="1319"/>
                </a:lnTo>
                <a:lnTo>
                  <a:pt x="30398" y="1581"/>
                </a:lnTo>
                <a:lnTo>
                  <a:pt x="17447" y="1977"/>
                </a:lnTo>
                <a:lnTo>
                  <a:pt x="12689" y="2109"/>
                </a:lnTo>
                <a:lnTo>
                  <a:pt x="9516" y="2373"/>
                </a:lnTo>
                <a:lnTo>
                  <a:pt x="7666" y="2635"/>
                </a:lnTo>
                <a:lnTo>
                  <a:pt x="6346" y="2899"/>
                </a:lnTo>
                <a:lnTo>
                  <a:pt x="5022" y="3294"/>
                </a:lnTo>
                <a:lnTo>
                  <a:pt x="3967" y="3688"/>
                </a:lnTo>
                <a:lnTo>
                  <a:pt x="3173" y="4216"/>
                </a:lnTo>
                <a:lnTo>
                  <a:pt x="2643" y="4742"/>
                </a:lnTo>
                <a:lnTo>
                  <a:pt x="2118" y="5534"/>
                </a:lnTo>
                <a:lnTo>
                  <a:pt x="2118" y="6323"/>
                </a:lnTo>
                <a:lnTo>
                  <a:pt x="2118" y="113150"/>
                </a:lnTo>
                <a:lnTo>
                  <a:pt x="2118" y="113939"/>
                </a:lnTo>
                <a:lnTo>
                  <a:pt x="1853" y="113150"/>
                </a:lnTo>
                <a:lnTo>
                  <a:pt x="1853" y="6323"/>
                </a:lnTo>
                <a:lnTo>
                  <a:pt x="2118" y="5402"/>
                </a:lnTo>
                <a:lnTo>
                  <a:pt x="2382" y="4742"/>
                </a:lnTo>
                <a:lnTo>
                  <a:pt x="2908" y="4084"/>
                </a:lnTo>
                <a:lnTo>
                  <a:pt x="3702" y="3558"/>
                </a:lnTo>
                <a:lnTo>
                  <a:pt x="4758" y="3162"/>
                </a:lnTo>
                <a:lnTo>
                  <a:pt x="6081" y="2767"/>
                </a:lnTo>
                <a:lnTo>
                  <a:pt x="7666" y="2503"/>
                </a:lnTo>
                <a:lnTo>
                  <a:pt x="9516" y="2241"/>
                </a:lnTo>
                <a:lnTo>
                  <a:pt x="12689" y="2109"/>
                </a:lnTo>
                <a:lnTo>
                  <a:pt x="17447" y="1845"/>
                </a:lnTo>
                <a:lnTo>
                  <a:pt x="30398" y="1449"/>
                </a:lnTo>
                <a:lnTo>
                  <a:pt x="45462" y="1187"/>
                </a:lnTo>
                <a:lnTo>
                  <a:pt x="60001" y="1055"/>
                </a:lnTo>
                <a:close/>
                <a:moveTo>
                  <a:pt x="107310" y="2109"/>
                </a:moveTo>
                <a:lnTo>
                  <a:pt x="110483" y="2241"/>
                </a:lnTo>
                <a:lnTo>
                  <a:pt x="112333" y="2503"/>
                </a:lnTo>
                <a:lnTo>
                  <a:pt x="113918" y="2767"/>
                </a:lnTo>
                <a:lnTo>
                  <a:pt x="115241" y="3162"/>
                </a:lnTo>
                <a:lnTo>
                  <a:pt x="116297" y="3558"/>
                </a:lnTo>
                <a:lnTo>
                  <a:pt x="117091" y="4084"/>
                </a:lnTo>
                <a:lnTo>
                  <a:pt x="117620" y="4742"/>
                </a:lnTo>
                <a:lnTo>
                  <a:pt x="117885" y="5402"/>
                </a:lnTo>
                <a:lnTo>
                  <a:pt x="118150" y="6323"/>
                </a:lnTo>
                <a:lnTo>
                  <a:pt x="118150" y="113150"/>
                </a:lnTo>
                <a:lnTo>
                  <a:pt x="117885" y="113939"/>
                </a:lnTo>
                <a:lnTo>
                  <a:pt x="117620" y="114729"/>
                </a:lnTo>
                <a:lnTo>
                  <a:pt x="117091" y="115389"/>
                </a:lnTo>
                <a:lnTo>
                  <a:pt x="116297" y="115915"/>
                </a:lnTo>
                <a:lnTo>
                  <a:pt x="115241" y="116443"/>
                </a:lnTo>
                <a:lnTo>
                  <a:pt x="113918" y="116707"/>
                </a:lnTo>
                <a:lnTo>
                  <a:pt x="112333" y="117100"/>
                </a:lnTo>
                <a:lnTo>
                  <a:pt x="110483" y="117232"/>
                </a:lnTo>
                <a:lnTo>
                  <a:pt x="104140" y="117760"/>
                </a:lnTo>
                <a:lnTo>
                  <a:pt x="93040" y="118286"/>
                </a:lnTo>
                <a:lnTo>
                  <a:pt x="86167" y="118550"/>
                </a:lnTo>
                <a:lnTo>
                  <a:pt x="78236" y="118814"/>
                </a:lnTo>
                <a:lnTo>
                  <a:pt x="69514" y="118946"/>
                </a:lnTo>
                <a:lnTo>
                  <a:pt x="50485" y="118946"/>
                </a:lnTo>
                <a:lnTo>
                  <a:pt x="41763" y="118814"/>
                </a:lnTo>
                <a:lnTo>
                  <a:pt x="33832" y="118550"/>
                </a:lnTo>
                <a:lnTo>
                  <a:pt x="26959" y="118286"/>
                </a:lnTo>
                <a:lnTo>
                  <a:pt x="15859" y="117760"/>
                </a:lnTo>
                <a:lnTo>
                  <a:pt x="9516" y="117232"/>
                </a:lnTo>
                <a:lnTo>
                  <a:pt x="7666" y="117100"/>
                </a:lnTo>
                <a:lnTo>
                  <a:pt x="6081" y="116707"/>
                </a:lnTo>
                <a:lnTo>
                  <a:pt x="5022" y="116443"/>
                </a:lnTo>
                <a:lnTo>
                  <a:pt x="3702" y="115915"/>
                </a:lnTo>
                <a:lnTo>
                  <a:pt x="2908" y="115389"/>
                </a:lnTo>
                <a:lnTo>
                  <a:pt x="2382" y="114729"/>
                </a:lnTo>
                <a:lnTo>
                  <a:pt x="2118" y="113939"/>
                </a:lnTo>
                <a:lnTo>
                  <a:pt x="2118" y="113939"/>
                </a:lnTo>
                <a:lnTo>
                  <a:pt x="2643" y="114729"/>
                </a:lnTo>
                <a:lnTo>
                  <a:pt x="3173" y="115257"/>
                </a:lnTo>
                <a:lnTo>
                  <a:pt x="3967" y="115785"/>
                </a:lnTo>
                <a:lnTo>
                  <a:pt x="5022" y="116311"/>
                </a:lnTo>
                <a:lnTo>
                  <a:pt x="6346" y="116707"/>
                </a:lnTo>
                <a:lnTo>
                  <a:pt x="7931" y="116969"/>
                </a:lnTo>
                <a:lnTo>
                  <a:pt x="9516" y="117232"/>
                </a:lnTo>
                <a:lnTo>
                  <a:pt x="15859" y="117628"/>
                </a:lnTo>
                <a:lnTo>
                  <a:pt x="26959" y="118154"/>
                </a:lnTo>
                <a:lnTo>
                  <a:pt x="33832" y="118418"/>
                </a:lnTo>
                <a:lnTo>
                  <a:pt x="41763" y="118682"/>
                </a:lnTo>
                <a:lnTo>
                  <a:pt x="50485" y="118814"/>
                </a:lnTo>
                <a:lnTo>
                  <a:pt x="69514" y="118814"/>
                </a:lnTo>
                <a:lnTo>
                  <a:pt x="78236" y="118682"/>
                </a:lnTo>
                <a:lnTo>
                  <a:pt x="86167" y="118418"/>
                </a:lnTo>
                <a:lnTo>
                  <a:pt x="93040" y="118154"/>
                </a:lnTo>
                <a:lnTo>
                  <a:pt x="104140" y="117628"/>
                </a:lnTo>
                <a:lnTo>
                  <a:pt x="110483" y="117232"/>
                </a:lnTo>
                <a:lnTo>
                  <a:pt x="112333" y="116969"/>
                </a:lnTo>
                <a:lnTo>
                  <a:pt x="113657" y="116707"/>
                </a:lnTo>
                <a:lnTo>
                  <a:pt x="114977" y="116311"/>
                </a:lnTo>
                <a:lnTo>
                  <a:pt x="116032" y="115785"/>
                </a:lnTo>
                <a:lnTo>
                  <a:pt x="116826" y="115257"/>
                </a:lnTo>
                <a:lnTo>
                  <a:pt x="117356" y="114729"/>
                </a:lnTo>
                <a:lnTo>
                  <a:pt x="117885" y="113939"/>
                </a:lnTo>
                <a:lnTo>
                  <a:pt x="117885" y="113150"/>
                </a:lnTo>
                <a:lnTo>
                  <a:pt x="117885" y="6323"/>
                </a:lnTo>
                <a:lnTo>
                  <a:pt x="117885" y="5534"/>
                </a:lnTo>
                <a:lnTo>
                  <a:pt x="117356" y="4742"/>
                </a:lnTo>
                <a:lnTo>
                  <a:pt x="116826" y="4216"/>
                </a:lnTo>
                <a:lnTo>
                  <a:pt x="116032" y="3688"/>
                </a:lnTo>
                <a:lnTo>
                  <a:pt x="114977" y="3294"/>
                </a:lnTo>
                <a:lnTo>
                  <a:pt x="113657" y="2899"/>
                </a:lnTo>
                <a:lnTo>
                  <a:pt x="112333" y="2635"/>
                </a:lnTo>
                <a:lnTo>
                  <a:pt x="110483" y="2373"/>
                </a:lnTo>
                <a:lnTo>
                  <a:pt x="107310" y="2109"/>
                </a:lnTo>
                <a:close/>
                <a:moveTo>
                  <a:pt x="60001" y="1"/>
                </a:moveTo>
                <a:lnTo>
                  <a:pt x="45198" y="133"/>
                </a:lnTo>
                <a:lnTo>
                  <a:pt x="30133" y="395"/>
                </a:lnTo>
                <a:lnTo>
                  <a:pt x="17182" y="791"/>
                </a:lnTo>
                <a:lnTo>
                  <a:pt x="12424" y="1055"/>
                </a:lnTo>
                <a:lnTo>
                  <a:pt x="8990" y="1319"/>
                </a:lnTo>
                <a:lnTo>
                  <a:pt x="6872" y="1581"/>
                </a:lnTo>
                <a:lnTo>
                  <a:pt x="5022" y="1977"/>
                </a:lnTo>
                <a:lnTo>
                  <a:pt x="3438" y="2373"/>
                </a:lnTo>
                <a:lnTo>
                  <a:pt x="2118" y="2899"/>
                </a:lnTo>
                <a:lnTo>
                  <a:pt x="1323" y="3688"/>
                </a:lnTo>
                <a:lnTo>
                  <a:pt x="529" y="4348"/>
                </a:lnTo>
                <a:lnTo>
                  <a:pt x="3" y="5270"/>
                </a:lnTo>
                <a:lnTo>
                  <a:pt x="3" y="6323"/>
                </a:lnTo>
                <a:lnTo>
                  <a:pt x="3" y="113150"/>
                </a:lnTo>
                <a:lnTo>
                  <a:pt x="3" y="114203"/>
                </a:lnTo>
                <a:lnTo>
                  <a:pt x="529" y="114993"/>
                </a:lnTo>
                <a:lnTo>
                  <a:pt x="1323" y="115915"/>
                </a:lnTo>
                <a:lnTo>
                  <a:pt x="2382" y="116575"/>
                </a:lnTo>
                <a:lnTo>
                  <a:pt x="3702" y="117100"/>
                </a:lnTo>
                <a:lnTo>
                  <a:pt x="5287" y="117628"/>
                </a:lnTo>
                <a:lnTo>
                  <a:pt x="7137" y="118024"/>
                </a:lnTo>
                <a:lnTo>
                  <a:pt x="8990" y="118286"/>
                </a:lnTo>
                <a:lnTo>
                  <a:pt x="15598" y="118682"/>
                </a:lnTo>
                <a:lnTo>
                  <a:pt x="26699" y="119340"/>
                </a:lnTo>
                <a:lnTo>
                  <a:pt x="33832" y="119604"/>
                </a:lnTo>
                <a:lnTo>
                  <a:pt x="41763" y="119736"/>
                </a:lnTo>
                <a:lnTo>
                  <a:pt x="50485" y="119868"/>
                </a:lnTo>
                <a:lnTo>
                  <a:pt x="60001" y="120000"/>
                </a:lnTo>
                <a:lnTo>
                  <a:pt x="69514" y="119868"/>
                </a:lnTo>
                <a:lnTo>
                  <a:pt x="78236" y="119736"/>
                </a:lnTo>
                <a:lnTo>
                  <a:pt x="86167" y="119604"/>
                </a:lnTo>
                <a:lnTo>
                  <a:pt x="93304" y="119340"/>
                </a:lnTo>
                <a:lnTo>
                  <a:pt x="104405" y="118682"/>
                </a:lnTo>
                <a:lnTo>
                  <a:pt x="111013" y="118286"/>
                </a:lnTo>
                <a:lnTo>
                  <a:pt x="112862" y="118024"/>
                </a:lnTo>
                <a:lnTo>
                  <a:pt x="114712" y="117628"/>
                </a:lnTo>
                <a:lnTo>
                  <a:pt x="116297" y="117100"/>
                </a:lnTo>
                <a:lnTo>
                  <a:pt x="117620" y="116575"/>
                </a:lnTo>
                <a:lnTo>
                  <a:pt x="118676" y="115915"/>
                </a:lnTo>
                <a:lnTo>
                  <a:pt x="119470" y="114993"/>
                </a:lnTo>
                <a:lnTo>
                  <a:pt x="120000" y="114203"/>
                </a:lnTo>
                <a:lnTo>
                  <a:pt x="120000" y="113150"/>
                </a:lnTo>
                <a:lnTo>
                  <a:pt x="120000" y="6323"/>
                </a:lnTo>
                <a:lnTo>
                  <a:pt x="120000" y="5270"/>
                </a:lnTo>
                <a:lnTo>
                  <a:pt x="119470" y="4348"/>
                </a:lnTo>
                <a:lnTo>
                  <a:pt x="118940" y="3688"/>
                </a:lnTo>
                <a:lnTo>
                  <a:pt x="117885" y="2899"/>
                </a:lnTo>
                <a:lnTo>
                  <a:pt x="116561" y="2373"/>
                </a:lnTo>
                <a:lnTo>
                  <a:pt x="114977" y="1977"/>
                </a:lnTo>
                <a:lnTo>
                  <a:pt x="113127" y="1581"/>
                </a:lnTo>
                <a:lnTo>
                  <a:pt x="111013" y="1319"/>
                </a:lnTo>
                <a:lnTo>
                  <a:pt x="107575" y="1055"/>
                </a:lnTo>
                <a:lnTo>
                  <a:pt x="102817" y="791"/>
                </a:lnTo>
                <a:lnTo>
                  <a:pt x="89866" y="395"/>
                </a:lnTo>
                <a:lnTo>
                  <a:pt x="74801" y="133"/>
                </a:lnTo>
                <a:lnTo>
                  <a:pt x="60001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8" name="Shape 698"/>
          <p:cNvSpPr/>
          <p:nvPr/>
        </p:nvSpPr>
        <p:spPr>
          <a:xfrm>
            <a:off x="4618463" y="671700"/>
            <a:ext cx="1888500" cy="33561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">
  <p:cSld name="Title with copy and iPhone">
    <p:bg>
      <p:bgPr>
        <a:solidFill>
          <a:srgbClr val="1486AB"/>
        </a:solidFill>
        <a:effectLst/>
      </p:bgPr>
    </p:bg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Shape 70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1" name="Shape 70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3" name="Shape 703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704" name="Shape 704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05" name="Shape 705"/>
          <p:cNvSpPr/>
          <p:nvPr/>
        </p:nvSpPr>
        <p:spPr>
          <a:xfrm>
            <a:off x="5784371" y="391386"/>
            <a:ext cx="1863600" cy="3921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45" y="4765"/>
                </a:moveTo>
                <a:lnTo>
                  <a:pt x="60782" y="4912"/>
                </a:lnTo>
                <a:lnTo>
                  <a:pt x="61723" y="5062"/>
                </a:lnTo>
                <a:lnTo>
                  <a:pt x="62037" y="5509"/>
                </a:lnTo>
                <a:lnTo>
                  <a:pt x="62351" y="5956"/>
                </a:lnTo>
                <a:lnTo>
                  <a:pt x="62037" y="6402"/>
                </a:lnTo>
                <a:lnTo>
                  <a:pt x="61723" y="6849"/>
                </a:lnTo>
                <a:lnTo>
                  <a:pt x="60782" y="6998"/>
                </a:lnTo>
                <a:lnTo>
                  <a:pt x="59845" y="7147"/>
                </a:lnTo>
                <a:lnTo>
                  <a:pt x="58903" y="6998"/>
                </a:lnTo>
                <a:lnTo>
                  <a:pt x="58276" y="6849"/>
                </a:lnTo>
                <a:lnTo>
                  <a:pt x="57652" y="6402"/>
                </a:lnTo>
                <a:lnTo>
                  <a:pt x="57339" y="5956"/>
                </a:lnTo>
                <a:lnTo>
                  <a:pt x="57652" y="5509"/>
                </a:lnTo>
                <a:lnTo>
                  <a:pt x="58276" y="5062"/>
                </a:lnTo>
                <a:lnTo>
                  <a:pt x="58903" y="4912"/>
                </a:lnTo>
                <a:lnTo>
                  <a:pt x="59845" y="4765"/>
                </a:lnTo>
                <a:close/>
                <a:moveTo>
                  <a:pt x="68928" y="9825"/>
                </a:moveTo>
                <a:lnTo>
                  <a:pt x="69242" y="9974"/>
                </a:lnTo>
                <a:lnTo>
                  <a:pt x="69556" y="10273"/>
                </a:lnTo>
                <a:lnTo>
                  <a:pt x="69870" y="10422"/>
                </a:lnTo>
                <a:lnTo>
                  <a:pt x="69556" y="10720"/>
                </a:lnTo>
                <a:lnTo>
                  <a:pt x="69242" y="11018"/>
                </a:lnTo>
                <a:lnTo>
                  <a:pt x="68928" y="11018"/>
                </a:lnTo>
                <a:lnTo>
                  <a:pt x="68305" y="11165"/>
                </a:lnTo>
                <a:lnTo>
                  <a:pt x="51071" y="11165"/>
                </a:lnTo>
                <a:lnTo>
                  <a:pt x="50443" y="11018"/>
                </a:lnTo>
                <a:lnTo>
                  <a:pt x="50129" y="11018"/>
                </a:lnTo>
                <a:lnTo>
                  <a:pt x="49820" y="10720"/>
                </a:lnTo>
                <a:lnTo>
                  <a:pt x="49506" y="10422"/>
                </a:lnTo>
                <a:lnTo>
                  <a:pt x="49820" y="10273"/>
                </a:lnTo>
                <a:lnTo>
                  <a:pt x="50129" y="9974"/>
                </a:lnTo>
                <a:lnTo>
                  <a:pt x="50443" y="9825"/>
                </a:lnTo>
                <a:close/>
                <a:moveTo>
                  <a:pt x="110602" y="17122"/>
                </a:moveTo>
                <a:lnTo>
                  <a:pt x="110602" y="17271"/>
                </a:lnTo>
                <a:lnTo>
                  <a:pt x="110602" y="102581"/>
                </a:lnTo>
                <a:lnTo>
                  <a:pt x="110602" y="102728"/>
                </a:lnTo>
                <a:lnTo>
                  <a:pt x="9088" y="102728"/>
                </a:lnTo>
                <a:lnTo>
                  <a:pt x="9088" y="102581"/>
                </a:lnTo>
                <a:lnTo>
                  <a:pt x="9088" y="17271"/>
                </a:lnTo>
                <a:lnTo>
                  <a:pt x="9088" y="17122"/>
                </a:lnTo>
                <a:close/>
                <a:moveTo>
                  <a:pt x="57962" y="106452"/>
                </a:moveTo>
                <a:lnTo>
                  <a:pt x="56083" y="106748"/>
                </a:lnTo>
                <a:lnTo>
                  <a:pt x="54519" y="107195"/>
                </a:lnTo>
                <a:lnTo>
                  <a:pt x="52949" y="107790"/>
                </a:lnTo>
                <a:lnTo>
                  <a:pt x="52012" y="108386"/>
                </a:lnTo>
                <a:lnTo>
                  <a:pt x="51071" y="109279"/>
                </a:lnTo>
                <a:lnTo>
                  <a:pt x="50443" y="110025"/>
                </a:lnTo>
                <a:lnTo>
                  <a:pt x="50129" y="111066"/>
                </a:lnTo>
                <a:lnTo>
                  <a:pt x="50443" y="111959"/>
                </a:lnTo>
                <a:lnTo>
                  <a:pt x="51071" y="112852"/>
                </a:lnTo>
                <a:lnTo>
                  <a:pt x="52012" y="113597"/>
                </a:lnTo>
                <a:lnTo>
                  <a:pt x="52949" y="114192"/>
                </a:lnTo>
                <a:lnTo>
                  <a:pt x="54519" y="114788"/>
                </a:lnTo>
                <a:lnTo>
                  <a:pt x="56083" y="115236"/>
                </a:lnTo>
                <a:lnTo>
                  <a:pt x="57962" y="115532"/>
                </a:lnTo>
                <a:lnTo>
                  <a:pt x="59845" y="115681"/>
                </a:lnTo>
                <a:lnTo>
                  <a:pt x="61723" y="115532"/>
                </a:lnTo>
                <a:lnTo>
                  <a:pt x="63602" y="115236"/>
                </a:lnTo>
                <a:lnTo>
                  <a:pt x="65171" y="114788"/>
                </a:lnTo>
                <a:lnTo>
                  <a:pt x="66736" y="114192"/>
                </a:lnTo>
                <a:lnTo>
                  <a:pt x="67991" y="113597"/>
                </a:lnTo>
                <a:lnTo>
                  <a:pt x="68928" y="112852"/>
                </a:lnTo>
                <a:lnTo>
                  <a:pt x="69242" y="111959"/>
                </a:lnTo>
                <a:lnTo>
                  <a:pt x="69556" y="111066"/>
                </a:lnTo>
                <a:lnTo>
                  <a:pt x="69242" y="110025"/>
                </a:lnTo>
                <a:lnTo>
                  <a:pt x="68928" y="109279"/>
                </a:lnTo>
                <a:lnTo>
                  <a:pt x="67991" y="108386"/>
                </a:lnTo>
                <a:lnTo>
                  <a:pt x="66736" y="107790"/>
                </a:lnTo>
                <a:lnTo>
                  <a:pt x="65171" y="107195"/>
                </a:lnTo>
                <a:lnTo>
                  <a:pt x="63602" y="106748"/>
                </a:lnTo>
                <a:lnTo>
                  <a:pt x="61723" y="106452"/>
                </a:lnTo>
                <a:close/>
                <a:moveTo>
                  <a:pt x="59845" y="106004"/>
                </a:moveTo>
                <a:lnTo>
                  <a:pt x="62037" y="106153"/>
                </a:lnTo>
                <a:lnTo>
                  <a:pt x="63916" y="106452"/>
                </a:lnTo>
                <a:lnTo>
                  <a:pt x="65799" y="106897"/>
                </a:lnTo>
                <a:lnTo>
                  <a:pt x="67364" y="107494"/>
                </a:lnTo>
                <a:lnTo>
                  <a:pt x="68614" y="108237"/>
                </a:lnTo>
                <a:lnTo>
                  <a:pt x="69556" y="109130"/>
                </a:lnTo>
                <a:lnTo>
                  <a:pt x="70184" y="110025"/>
                </a:lnTo>
                <a:lnTo>
                  <a:pt x="70498" y="111066"/>
                </a:lnTo>
                <a:lnTo>
                  <a:pt x="70184" y="111959"/>
                </a:lnTo>
                <a:lnTo>
                  <a:pt x="69556" y="113001"/>
                </a:lnTo>
                <a:lnTo>
                  <a:pt x="68614" y="113747"/>
                </a:lnTo>
                <a:lnTo>
                  <a:pt x="67364" y="114490"/>
                </a:lnTo>
                <a:lnTo>
                  <a:pt x="65799" y="115087"/>
                </a:lnTo>
                <a:lnTo>
                  <a:pt x="63916" y="115532"/>
                </a:lnTo>
                <a:lnTo>
                  <a:pt x="62037" y="115830"/>
                </a:lnTo>
                <a:lnTo>
                  <a:pt x="59845" y="115979"/>
                </a:lnTo>
                <a:lnTo>
                  <a:pt x="57962" y="115830"/>
                </a:lnTo>
                <a:lnTo>
                  <a:pt x="55769" y="115532"/>
                </a:lnTo>
                <a:lnTo>
                  <a:pt x="54205" y="115087"/>
                </a:lnTo>
                <a:lnTo>
                  <a:pt x="52635" y="114490"/>
                </a:lnTo>
                <a:lnTo>
                  <a:pt x="51385" y="113747"/>
                </a:lnTo>
                <a:lnTo>
                  <a:pt x="50443" y="113001"/>
                </a:lnTo>
                <a:lnTo>
                  <a:pt x="49820" y="111959"/>
                </a:lnTo>
                <a:lnTo>
                  <a:pt x="49506" y="111066"/>
                </a:lnTo>
                <a:lnTo>
                  <a:pt x="49820" y="110025"/>
                </a:lnTo>
                <a:lnTo>
                  <a:pt x="50443" y="109130"/>
                </a:lnTo>
                <a:lnTo>
                  <a:pt x="51385" y="108237"/>
                </a:lnTo>
                <a:lnTo>
                  <a:pt x="52635" y="107494"/>
                </a:lnTo>
                <a:lnTo>
                  <a:pt x="54205" y="106897"/>
                </a:lnTo>
                <a:lnTo>
                  <a:pt x="55769" y="106452"/>
                </a:lnTo>
                <a:lnTo>
                  <a:pt x="57962" y="106153"/>
                </a:lnTo>
                <a:lnTo>
                  <a:pt x="59845" y="106004"/>
                </a:lnTo>
                <a:close/>
                <a:moveTo>
                  <a:pt x="18176" y="1489"/>
                </a:moveTo>
                <a:lnTo>
                  <a:pt x="15042" y="1638"/>
                </a:lnTo>
                <a:lnTo>
                  <a:pt x="12222" y="2085"/>
                </a:lnTo>
                <a:lnTo>
                  <a:pt x="9715" y="2680"/>
                </a:lnTo>
                <a:lnTo>
                  <a:pt x="7523" y="3572"/>
                </a:lnTo>
                <a:lnTo>
                  <a:pt x="5954" y="4616"/>
                </a:lnTo>
                <a:lnTo>
                  <a:pt x="4389" y="5807"/>
                </a:lnTo>
                <a:lnTo>
                  <a:pt x="3447" y="7147"/>
                </a:lnTo>
                <a:lnTo>
                  <a:pt x="3447" y="8487"/>
                </a:lnTo>
                <a:lnTo>
                  <a:pt x="3447" y="111365"/>
                </a:lnTo>
                <a:lnTo>
                  <a:pt x="3447" y="112705"/>
                </a:lnTo>
                <a:lnTo>
                  <a:pt x="4389" y="114043"/>
                </a:lnTo>
                <a:lnTo>
                  <a:pt x="5954" y="115236"/>
                </a:lnTo>
                <a:lnTo>
                  <a:pt x="7523" y="116278"/>
                </a:lnTo>
                <a:lnTo>
                  <a:pt x="9715" y="117170"/>
                </a:lnTo>
                <a:lnTo>
                  <a:pt x="12222" y="117767"/>
                </a:lnTo>
                <a:lnTo>
                  <a:pt x="15042" y="118212"/>
                </a:lnTo>
                <a:lnTo>
                  <a:pt x="18176" y="118361"/>
                </a:lnTo>
                <a:lnTo>
                  <a:pt x="101828" y="118361"/>
                </a:lnTo>
                <a:lnTo>
                  <a:pt x="104962" y="118212"/>
                </a:lnTo>
                <a:lnTo>
                  <a:pt x="107782" y="117767"/>
                </a:lnTo>
                <a:lnTo>
                  <a:pt x="110288" y="117170"/>
                </a:lnTo>
                <a:lnTo>
                  <a:pt x="112481" y="116278"/>
                </a:lnTo>
                <a:lnTo>
                  <a:pt x="114045" y="115236"/>
                </a:lnTo>
                <a:lnTo>
                  <a:pt x="115615" y="114043"/>
                </a:lnTo>
                <a:lnTo>
                  <a:pt x="116552" y="112705"/>
                </a:lnTo>
                <a:lnTo>
                  <a:pt x="116866" y="111365"/>
                </a:lnTo>
                <a:lnTo>
                  <a:pt x="116866" y="8487"/>
                </a:lnTo>
                <a:lnTo>
                  <a:pt x="116552" y="7147"/>
                </a:lnTo>
                <a:lnTo>
                  <a:pt x="115615" y="5807"/>
                </a:lnTo>
                <a:lnTo>
                  <a:pt x="114045" y="4616"/>
                </a:lnTo>
                <a:lnTo>
                  <a:pt x="112481" y="3572"/>
                </a:lnTo>
                <a:lnTo>
                  <a:pt x="110288" y="2680"/>
                </a:lnTo>
                <a:lnTo>
                  <a:pt x="107782" y="2085"/>
                </a:lnTo>
                <a:lnTo>
                  <a:pt x="104962" y="1638"/>
                </a:lnTo>
                <a:lnTo>
                  <a:pt x="101828" y="1489"/>
                </a:lnTo>
                <a:close/>
                <a:moveTo>
                  <a:pt x="101828" y="1190"/>
                </a:moveTo>
                <a:lnTo>
                  <a:pt x="104962" y="1340"/>
                </a:lnTo>
                <a:lnTo>
                  <a:pt x="108091" y="1787"/>
                </a:lnTo>
                <a:lnTo>
                  <a:pt x="110602" y="2381"/>
                </a:lnTo>
                <a:lnTo>
                  <a:pt x="112795" y="3276"/>
                </a:lnTo>
                <a:lnTo>
                  <a:pt x="114673" y="4467"/>
                </a:lnTo>
                <a:lnTo>
                  <a:pt x="116238" y="5658"/>
                </a:lnTo>
                <a:lnTo>
                  <a:pt x="117179" y="6998"/>
                </a:lnTo>
                <a:lnTo>
                  <a:pt x="117493" y="8487"/>
                </a:lnTo>
                <a:lnTo>
                  <a:pt x="117493" y="111365"/>
                </a:lnTo>
                <a:lnTo>
                  <a:pt x="117179" y="112852"/>
                </a:lnTo>
                <a:lnTo>
                  <a:pt x="116238" y="114192"/>
                </a:lnTo>
                <a:lnTo>
                  <a:pt x="114673" y="115532"/>
                </a:lnTo>
                <a:lnTo>
                  <a:pt x="112795" y="116574"/>
                </a:lnTo>
                <a:lnTo>
                  <a:pt x="110602" y="117468"/>
                </a:lnTo>
                <a:lnTo>
                  <a:pt x="108091" y="118212"/>
                </a:lnTo>
                <a:lnTo>
                  <a:pt x="104962" y="118659"/>
                </a:lnTo>
                <a:lnTo>
                  <a:pt x="101828" y="118809"/>
                </a:lnTo>
                <a:lnTo>
                  <a:pt x="18176" y="118809"/>
                </a:lnTo>
                <a:lnTo>
                  <a:pt x="15042" y="118659"/>
                </a:lnTo>
                <a:lnTo>
                  <a:pt x="11908" y="118212"/>
                </a:lnTo>
                <a:lnTo>
                  <a:pt x="9401" y="117468"/>
                </a:lnTo>
                <a:lnTo>
                  <a:pt x="7209" y="116574"/>
                </a:lnTo>
                <a:lnTo>
                  <a:pt x="5326" y="115532"/>
                </a:lnTo>
                <a:lnTo>
                  <a:pt x="3761" y="114192"/>
                </a:lnTo>
                <a:lnTo>
                  <a:pt x="2820" y="112852"/>
                </a:lnTo>
                <a:lnTo>
                  <a:pt x="2506" y="111365"/>
                </a:lnTo>
                <a:lnTo>
                  <a:pt x="2506" y="8487"/>
                </a:lnTo>
                <a:lnTo>
                  <a:pt x="2820" y="6998"/>
                </a:lnTo>
                <a:lnTo>
                  <a:pt x="3761" y="5658"/>
                </a:lnTo>
                <a:lnTo>
                  <a:pt x="5326" y="4467"/>
                </a:lnTo>
                <a:lnTo>
                  <a:pt x="7209" y="3276"/>
                </a:lnTo>
                <a:lnTo>
                  <a:pt x="9401" y="2381"/>
                </a:lnTo>
                <a:lnTo>
                  <a:pt x="11908" y="1787"/>
                </a:lnTo>
                <a:lnTo>
                  <a:pt x="15042" y="1340"/>
                </a:lnTo>
                <a:lnTo>
                  <a:pt x="18176" y="1190"/>
                </a:lnTo>
                <a:close/>
                <a:moveTo>
                  <a:pt x="18176" y="0"/>
                </a:moveTo>
                <a:lnTo>
                  <a:pt x="14414" y="149"/>
                </a:lnTo>
                <a:lnTo>
                  <a:pt x="11280" y="596"/>
                </a:lnTo>
                <a:lnTo>
                  <a:pt x="8146" y="1340"/>
                </a:lnTo>
                <a:lnTo>
                  <a:pt x="5326" y="2531"/>
                </a:lnTo>
                <a:lnTo>
                  <a:pt x="3133" y="3721"/>
                </a:lnTo>
                <a:lnTo>
                  <a:pt x="1255" y="5211"/>
                </a:lnTo>
                <a:lnTo>
                  <a:pt x="313" y="6849"/>
                </a:lnTo>
                <a:lnTo>
                  <a:pt x="0" y="8487"/>
                </a:lnTo>
                <a:lnTo>
                  <a:pt x="0" y="111365"/>
                </a:lnTo>
                <a:lnTo>
                  <a:pt x="313" y="113001"/>
                </a:lnTo>
                <a:lnTo>
                  <a:pt x="1255" y="114639"/>
                </a:lnTo>
                <a:lnTo>
                  <a:pt x="3133" y="116128"/>
                </a:lnTo>
                <a:lnTo>
                  <a:pt x="5326" y="117468"/>
                </a:lnTo>
                <a:lnTo>
                  <a:pt x="8146" y="118510"/>
                </a:lnTo>
                <a:lnTo>
                  <a:pt x="11280" y="119254"/>
                </a:lnTo>
                <a:lnTo>
                  <a:pt x="14414" y="119850"/>
                </a:lnTo>
                <a:lnTo>
                  <a:pt x="18176" y="120000"/>
                </a:lnTo>
                <a:lnTo>
                  <a:pt x="101828" y="120000"/>
                </a:lnTo>
                <a:lnTo>
                  <a:pt x="105585" y="119850"/>
                </a:lnTo>
                <a:lnTo>
                  <a:pt x="108719" y="119254"/>
                </a:lnTo>
                <a:lnTo>
                  <a:pt x="111853" y="118510"/>
                </a:lnTo>
                <a:lnTo>
                  <a:pt x="114673" y="117468"/>
                </a:lnTo>
                <a:lnTo>
                  <a:pt x="116866" y="116128"/>
                </a:lnTo>
                <a:lnTo>
                  <a:pt x="118744" y="114639"/>
                </a:lnTo>
                <a:lnTo>
                  <a:pt x="119686" y="113001"/>
                </a:lnTo>
                <a:lnTo>
                  <a:pt x="119999" y="111365"/>
                </a:lnTo>
                <a:lnTo>
                  <a:pt x="119999" y="8487"/>
                </a:lnTo>
                <a:lnTo>
                  <a:pt x="119686" y="6849"/>
                </a:lnTo>
                <a:lnTo>
                  <a:pt x="118744" y="5211"/>
                </a:lnTo>
                <a:lnTo>
                  <a:pt x="116866" y="3721"/>
                </a:lnTo>
                <a:lnTo>
                  <a:pt x="114673" y="2531"/>
                </a:lnTo>
                <a:lnTo>
                  <a:pt x="111853" y="1340"/>
                </a:lnTo>
                <a:lnTo>
                  <a:pt x="108719" y="596"/>
                </a:lnTo>
                <a:lnTo>
                  <a:pt x="105585" y="149"/>
                </a:lnTo>
                <a:lnTo>
                  <a:pt x="101828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6" name="Shape 706"/>
          <p:cNvSpPr/>
          <p:nvPr/>
        </p:nvSpPr>
        <p:spPr>
          <a:xfrm>
            <a:off x="5921325" y="957200"/>
            <a:ext cx="1589700" cy="2811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2 iPhones">
  <p:cSld name="Title with copy and 2 iPhones">
    <p:bg>
      <p:bgPr>
        <a:solidFill>
          <a:srgbClr val="1486AB"/>
        </a:solidFill>
        <a:effectLst/>
      </p:bgPr>
    </p:bg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Shape 70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" name="Shape 70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1" name="Shape 711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712" name="Shape 712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13" name="Shape 713"/>
          <p:cNvSpPr/>
          <p:nvPr/>
        </p:nvSpPr>
        <p:spPr>
          <a:xfrm>
            <a:off x="6910496" y="391386"/>
            <a:ext cx="1863600" cy="3921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45" y="4765"/>
                </a:moveTo>
                <a:lnTo>
                  <a:pt x="60782" y="4912"/>
                </a:lnTo>
                <a:lnTo>
                  <a:pt x="61723" y="5062"/>
                </a:lnTo>
                <a:lnTo>
                  <a:pt x="62037" y="5509"/>
                </a:lnTo>
                <a:lnTo>
                  <a:pt x="62351" y="5956"/>
                </a:lnTo>
                <a:lnTo>
                  <a:pt x="62037" y="6402"/>
                </a:lnTo>
                <a:lnTo>
                  <a:pt x="61723" y="6849"/>
                </a:lnTo>
                <a:lnTo>
                  <a:pt x="60782" y="6998"/>
                </a:lnTo>
                <a:lnTo>
                  <a:pt x="59845" y="7147"/>
                </a:lnTo>
                <a:lnTo>
                  <a:pt x="58903" y="6998"/>
                </a:lnTo>
                <a:lnTo>
                  <a:pt x="58276" y="6849"/>
                </a:lnTo>
                <a:lnTo>
                  <a:pt x="57652" y="6402"/>
                </a:lnTo>
                <a:lnTo>
                  <a:pt x="57339" y="5956"/>
                </a:lnTo>
                <a:lnTo>
                  <a:pt x="57652" y="5509"/>
                </a:lnTo>
                <a:lnTo>
                  <a:pt x="58276" y="5062"/>
                </a:lnTo>
                <a:lnTo>
                  <a:pt x="58903" y="4912"/>
                </a:lnTo>
                <a:lnTo>
                  <a:pt x="59845" y="4765"/>
                </a:lnTo>
                <a:close/>
                <a:moveTo>
                  <a:pt x="68928" y="9825"/>
                </a:moveTo>
                <a:lnTo>
                  <a:pt x="69242" y="9974"/>
                </a:lnTo>
                <a:lnTo>
                  <a:pt x="69556" y="10273"/>
                </a:lnTo>
                <a:lnTo>
                  <a:pt x="69870" y="10422"/>
                </a:lnTo>
                <a:lnTo>
                  <a:pt x="69556" y="10720"/>
                </a:lnTo>
                <a:lnTo>
                  <a:pt x="69242" y="11018"/>
                </a:lnTo>
                <a:lnTo>
                  <a:pt x="68928" y="11018"/>
                </a:lnTo>
                <a:lnTo>
                  <a:pt x="68305" y="11165"/>
                </a:lnTo>
                <a:lnTo>
                  <a:pt x="51071" y="11165"/>
                </a:lnTo>
                <a:lnTo>
                  <a:pt x="50443" y="11018"/>
                </a:lnTo>
                <a:lnTo>
                  <a:pt x="50129" y="11018"/>
                </a:lnTo>
                <a:lnTo>
                  <a:pt x="49820" y="10720"/>
                </a:lnTo>
                <a:lnTo>
                  <a:pt x="49506" y="10422"/>
                </a:lnTo>
                <a:lnTo>
                  <a:pt x="49820" y="10273"/>
                </a:lnTo>
                <a:lnTo>
                  <a:pt x="50129" y="9974"/>
                </a:lnTo>
                <a:lnTo>
                  <a:pt x="50443" y="9825"/>
                </a:lnTo>
                <a:close/>
                <a:moveTo>
                  <a:pt x="110602" y="17122"/>
                </a:moveTo>
                <a:lnTo>
                  <a:pt x="110602" y="17271"/>
                </a:lnTo>
                <a:lnTo>
                  <a:pt x="110602" y="102581"/>
                </a:lnTo>
                <a:lnTo>
                  <a:pt x="110602" y="102728"/>
                </a:lnTo>
                <a:lnTo>
                  <a:pt x="9088" y="102728"/>
                </a:lnTo>
                <a:lnTo>
                  <a:pt x="9088" y="102581"/>
                </a:lnTo>
                <a:lnTo>
                  <a:pt x="9088" y="17271"/>
                </a:lnTo>
                <a:lnTo>
                  <a:pt x="9088" y="17122"/>
                </a:lnTo>
                <a:close/>
                <a:moveTo>
                  <a:pt x="57962" y="106452"/>
                </a:moveTo>
                <a:lnTo>
                  <a:pt x="56083" y="106748"/>
                </a:lnTo>
                <a:lnTo>
                  <a:pt x="54519" y="107195"/>
                </a:lnTo>
                <a:lnTo>
                  <a:pt x="52949" y="107790"/>
                </a:lnTo>
                <a:lnTo>
                  <a:pt x="52012" y="108386"/>
                </a:lnTo>
                <a:lnTo>
                  <a:pt x="51071" y="109279"/>
                </a:lnTo>
                <a:lnTo>
                  <a:pt x="50443" y="110025"/>
                </a:lnTo>
                <a:lnTo>
                  <a:pt x="50129" y="111066"/>
                </a:lnTo>
                <a:lnTo>
                  <a:pt x="50443" y="111959"/>
                </a:lnTo>
                <a:lnTo>
                  <a:pt x="51071" y="112852"/>
                </a:lnTo>
                <a:lnTo>
                  <a:pt x="52012" y="113597"/>
                </a:lnTo>
                <a:lnTo>
                  <a:pt x="52949" y="114192"/>
                </a:lnTo>
                <a:lnTo>
                  <a:pt x="54519" y="114788"/>
                </a:lnTo>
                <a:lnTo>
                  <a:pt x="56083" y="115236"/>
                </a:lnTo>
                <a:lnTo>
                  <a:pt x="57962" y="115532"/>
                </a:lnTo>
                <a:lnTo>
                  <a:pt x="59845" y="115681"/>
                </a:lnTo>
                <a:lnTo>
                  <a:pt x="61723" y="115532"/>
                </a:lnTo>
                <a:lnTo>
                  <a:pt x="63602" y="115236"/>
                </a:lnTo>
                <a:lnTo>
                  <a:pt x="65171" y="114788"/>
                </a:lnTo>
                <a:lnTo>
                  <a:pt x="66736" y="114192"/>
                </a:lnTo>
                <a:lnTo>
                  <a:pt x="67991" y="113597"/>
                </a:lnTo>
                <a:lnTo>
                  <a:pt x="68928" y="112852"/>
                </a:lnTo>
                <a:lnTo>
                  <a:pt x="69242" y="111959"/>
                </a:lnTo>
                <a:lnTo>
                  <a:pt x="69556" y="111066"/>
                </a:lnTo>
                <a:lnTo>
                  <a:pt x="69242" y="110025"/>
                </a:lnTo>
                <a:lnTo>
                  <a:pt x="68928" y="109279"/>
                </a:lnTo>
                <a:lnTo>
                  <a:pt x="67991" y="108386"/>
                </a:lnTo>
                <a:lnTo>
                  <a:pt x="66736" y="107790"/>
                </a:lnTo>
                <a:lnTo>
                  <a:pt x="65171" y="107195"/>
                </a:lnTo>
                <a:lnTo>
                  <a:pt x="63602" y="106748"/>
                </a:lnTo>
                <a:lnTo>
                  <a:pt x="61723" y="106452"/>
                </a:lnTo>
                <a:close/>
                <a:moveTo>
                  <a:pt x="59845" y="106004"/>
                </a:moveTo>
                <a:lnTo>
                  <a:pt x="62037" y="106153"/>
                </a:lnTo>
                <a:lnTo>
                  <a:pt x="63916" y="106452"/>
                </a:lnTo>
                <a:lnTo>
                  <a:pt x="65799" y="106897"/>
                </a:lnTo>
                <a:lnTo>
                  <a:pt x="67364" y="107494"/>
                </a:lnTo>
                <a:lnTo>
                  <a:pt x="68614" y="108237"/>
                </a:lnTo>
                <a:lnTo>
                  <a:pt x="69556" y="109130"/>
                </a:lnTo>
                <a:lnTo>
                  <a:pt x="70184" y="110025"/>
                </a:lnTo>
                <a:lnTo>
                  <a:pt x="70498" y="111066"/>
                </a:lnTo>
                <a:lnTo>
                  <a:pt x="70184" y="111959"/>
                </a:lnTo>
                <a:lnTo>
                  <a:pt x="69556" y="113001"/>
                </a:lnTo>
                <a:lnTo>
                  <a:pt x="68614" y="113747"/>
                </a:lnTo>
                <a:lnTo>
                  <a:pt x="67364" y="114490"/>
                </a:lnTo>
                <a:lnTo>
                  <a:pt x="65799" y="115087"/>
                </a:lnTo>
                <a:lnTo>
                  <a:pt x="63916" y="115532"/>
                </a:lnTo>
                <a:lnTo>
                  <a:pt x="62037" y="115830"/>
                </a:lnTo>
                <a:lnTo>
                  <a:pt x="59845" y="115979"/>
                </a:lnTo>
                <a:lnTo>
                  <a:pt x="57962" y="115830"/>
                </a:lnTo>
                <a:lnTo>
                  <a:pt x="55769" y="115532"/>
                </a:lnTo>
                <a:lnTo>
                  <a:pt x="54205" y="115087"/>
                </a:lnTo>
                <a:lnTo>
                  <a:pt x="52635" y="114490"/>
                </a:lnTo>
                <a:lnTo>
                  <a:pt x="51385" y="113747"/>
                </a:lnTo>
                <a:lnTo>
                  <a:pt x="50443" y="113001"/>
                </a:lnTo>
                <a:lnTo>
                  <a:pt x="49820" y="111959"/>
                </a:lnTo>
                <a:lnTo>
                  <a:pt x="49506" y="111066"/>
                </a:lnTo>
                <a:lnTo>
                  <a:pt x="49820" y="110025"/>
                </a:lnTo>
                <a:lnTo>
                  <a:pt x="50443" y="109130"/>
                </a:lnTo>
                <a:lnTo>
                  <a:pt x="51385" y="108237"/>
                </a:lnTo>
                <a:lnTo>
                  <a:pt x="52635" y="107494"/>
                </a:lnTo>
                <a:lnTo>
                  <a:pt x="54205" y="106897"/>
                </a:lnTo>
                <a:lnTo>
                  <a:pt x="55769" y="106452"/>
                </a:lnTo>
                <a:lnTo>
                  <a:pt x="57962" y="106153"/>
                </a:lnTo>
                <a:lnTo>
                  <a:pt x="59845" y="106004"/>
                </a:lnTo>
                <a:close/>
                <a:moveTo>
                  <a:pt x="18176" y="1489"/>
                </a:moveTo>
                <a:lnTo>
                  <a:pt x="15042" y="1638"/>
                </a:lnTo>
                <a:lnTo>
                  <a:pt x="12222" y="2085"/>
                </a:lnTo>
                <a:lnTo>
                  <a:pt x="9715" y="2680"/>
                </a:lnTo>
                <a:lnTo>
                  <a:pt x="7523" y="3572"/>
                </a:lnTo>
                <a:lnTo>
                  <a:pt x="5954" y="4616"/>
                </a:lnTo>
                <a:lnTo>
                  <a:pt x="4389" y="5807"/>
                </a:lnTo>
                <a:lnTo>
                  <a:pt x="3447" y="7147"/>
                </a:lnTo>
                <a:lnTo>
                  <a:pt x="3447" y="8487"/>
                </a:lnTo>
                <a:lnTo>
                  <a:pt x="3447" y="111365"/>
                </a:lnTo>
                <a:lnTo>
                  <a:pt x="3447" y="112705"/>
                </a:lnTo>
                <a:lnTo>
                  <a:pt x="4389" y="114043"/>
                </a:lnTo>
                <a:lnTo>
                  <a:pt x="5954" y="115236"/>
                </a:lnTo>
                <a:lnTo>
                  <a:pt x="7523" y="116278"/>
                </a:lnTo>
                <a:lnTo>
                  <a:pt x="9715" y="117170"/>
                </a:lnTo>
                <a:lnTo>
                  <a:pt x="12222" y="117767"/>
                </a:lnTo>
                <a:lnTo>
                  <a:pt x="15042" y="118212"/>
                </a:lnTo>
                <a:lnTo>
                  <a:pt x="18176" y="118361"/>
                </a:lnTo>
                <a:lnTo>
                  <a:pt x="101828" y="118361"/>
                </a:lnTo>
                <a:lnTo>
                  <a:pt x="104962" y="118212"/>
                </a:lnTo>
                <a:lnTo>
                  <a:pt x="107782" y="117767"/>
                </a:lnTo>
                <a:lnTo>
                  <a:pt x="110288" y="117170"/>
                </a:lnTo>
                <a:lnTo>
                  <a:pt x="112481" y="116278"/>
                </a:lnTo>
                <a:lnTo>
                  <a:pt x="114045" y="115236"/>
                </a:lnTo>
                <a:lnTo>
                  <a:pt x="115615" y="114043"/>
                </a:lnTo>
                <a:lnTo>
                  <a:pt x="116552" y="112705"/>
                </a:lnTo>
                <a:lnTo>
                  <a:pt x="116866" y="111365"/>
                </a:lnTo>
                <a:lnTo>
                  <a:pt x="116866" y="8487"/>
                </a:lnTo>
                <a:lnTo>
                  <a:pt x="116552" y="7147"/>
                </a:lnTo>
                <a:lnTo>
                  <a:pt x="115615" y="5807"/>
                </a:lnTo>
                <a:lnTo>
                  <a:pt x="114045" y="4616"/>
                </a:lnTo>
                <a:lnTo>
                  <a:pt x="112481" y="3572"/>
                </a:lnTo>
                <a:lnTo>
                  <a:pt x="110288" y="2680"/>
                </a:lnTo>
                <a:lnTo>
                  <a:pt x="107782" y="2085"/>
                </a:lnTo>
                <a:lnTo>
                  <a:pt x="104962" y="1638"/>
                </a:lnTo>
                <a:lnTo>
                  <a:pt x="101828" y="1489"/>
                </a:lnTo>
                <a:close/>
                <a:moveTo>
                  <a:pt x="101828" y="1190"/>
                </a:moveTo>
                <a:lnTo>
                  <a:pt x="104962" y="1340"/>
                </a:lnTo>
                <a:lnTo>
                  <a:pt x="108091" y="1787"/>
                </a:lnTo>
                <a:lnTo>
                  <a:pt x="110602" y="2381"/>
                </a:lnTo>
                <a:lnTo>
                  <a:pt x="112795" y="3276"/>
                </a:lnTo>
                <a:lnTo>
                  <a:pt x="114673" y="4467"/>
                </a:lnTo>
                <a:lnTo>
                  <a:pt x="116238" y="5658"/>
                </a:lnTo>
                <a:lnTo>
                  <a:pt x="117179" y="6998"/>
                </a:lnTo>
                <a:lnTo>
                  <a:pt x="117493" y="8487"/>
                </a:lnTo>
                <a:lnTo>
                  <a:pt x="117493" y="111365"/>
                </a:lnTo>
                <a:lnTo>
                  <a:pt x="117179" y="112852"/>
                </a:lnTo>
                <a:lnTo>
                  <a:pt x="116238" y="114192"/>
                </a:lnTo>
                <a:lnTo>
                  <a:pt x="114673" y="115532"/>
                </a:lnTo>
                <a:lnTo>
                  <a:pt x="112795" y="116574"/>
                </a:lnTo>
                <a:lnTo>
                  <a:pt x="110602" y="117468"/>
                </a:lnTo>
                <a:lnTo>
                  <a:pt x="108091" y="118212"/>
                </a:lnTo>
                <a:lnTo>
                  <a:pt x="104962" y="118659"/>
                </a:lnTo>
                <a:lnTo>
                  <a:pt x="101828" y="118809"/>
                </a:lnTo>
                <a:lnTo>
                  <a:pt x="18176" y="118809"/>
                </a:lnTo>
                <a:lnTo>
                  <a:pt x="15042" y="118659"/>
                </a:lnTo>
                <a:lnTo>
                  <a:pt x="11908" y="118212"/>
                </a:lnTo>
                <a:lnTo>
                  <a:pt x="9401" y="117468"/>
                </a:lnTo>
                <a:lnTo>
                  <a:pt x="7209" y="116574"/>
                </a:lnTo>
                <a:lnTo>
                  <a:pt x="5326" y="115532"/>
                </a:lnTo>
                <a:lnTo>
                  <a:pt x="3761" y="114192"/>
                </a:lnTo>
                <a:lnTo>
                  <a:pt x="2820" y="112852"/>
                </a:lnTo>
                <a:lnTo>
                  <a:pt x="2506" y="111365"/>
                </a:lnTo>
                <a:lnTo>
                  <a:pt x="2506" y="8487"/>
                </a:lnTo>
                <a:lnTo>
                  <a:pt x="2820" y="6998"/>
                </a:lnTo>
                <a:lnTo>
                  <a:pt x="3761" y="5658"/>
                </a:lnTo>
                <a:lnTo>
                  <a:pt x="5326" y="4467"/>
                </a:lnTo>
                <a:lnTo>
                  <a:pt x="7209" y="3276"/>
                </a:lnTo>
                <a:lnTo>
                  <a:pt x="9401" y="2381"/>
                </a:lnTo>
                <a:lnTo>
                  <a:pt x="11908" y="1787"/>
                </a:lnTo>
                <a:lnTo>
                  <a:pt x="15042" y="1340"/>
                </a:lnTo>
                <a:lnTo>
                  <a:pt x="18176" y="1190"/>
                </a:lnTo>
                <a:close/>
                <a:moveTo>
                  <a:pt x="18176" y="0"/>
                </a:moveTo>
                <a:lnTo>
                  <a:pt x="14414" y="149"/>
                </a:lnTo>
                <a:lnTo>
                  <a:pt x="11280" y="596"/>
                </a:lnTo>
                <a:lnTo>
                  <a:pt x="8146" y="1340"/>
                </a:lnTo>
                <a:lnTo>
                  <a:pt x="5326" y="2531"/>
                </a:lnTo>
                <a:lnTo>
                  <a:pt x="3133" y="3721"/>
                </a:lnTo>
                <a:lnTo>
                  <a:pt x="1255" y="5211"/>
                </a:lnTo>
                <a:lnTo>
                  <a:pt x="313" y="6849"/>
                </a:lnTo>
                <a:lnTo>
                  <a:pt x="0" y="8487"/>
                </a:lnTo>
                <a:lnTo>
                  <a:pt x="0" y="111365"/>
                </a:lnTo>
                <a:lnTo>
                  <a:pt x="313" y="113001"/>
                </a:lnTo>
                <a:lnTo>
                  <a:pt x="1255" y="114639"/>
                </a:lnTo>
                <a:lnTo>
                  <a:pt x="3133" y="116128"/>
                </a:lnTo>
                <a:lnTo>
                  <a:pt x="5326" y="117468"/>
                </a:lnTo>
                <a:lnTo>
                  <a:pt x="8146" y="118510"/>
                </a:lnTo>
                <a:lnTo>
                  <a:pt x="11280" y="119254"/>
                </a:lnTo>
                <a:lnTo>
                  <a:pt x="14414" y="119850"/>
                </a:lnTo>
                <a:lnTo>
                  <a:pt x="18176" y="120000"/>
                </a:lnTo>
                <a:lnTo>
                  <a:pt x="101828" y="120000"/>
                </a:lnTo>
                <a:lnTo>
                  <a:pt x="105585" y="119850"/>
                </a:lnTo>
                <a:lnTo>
                  <a:pt x="108719" y="119254"/>
                </a:lnTo>
                <a:lnTo>
                  <a:pt x="111853" y="118510"/>
                </a:lnTo>
                <a:lnTo>
                  <a:pt x="114673" y="117468"/>
                </a:lnTo>
                <a:lnTo>
                  <a:pt x="116866" y="116128"/>
                </a:lnTo>
                <a:lnTo>
                  <a:pt x="118744" y="114639"/>
                </a:lnTo>
                <a:lnTo>
                  <a:pt x="119686" y="113001"/>
                </a:lnTo>
                <a:lnTo>
                  <a:pt x="119999" y="111365"/>
                </a:lnTo>
                <a:lnTo>
                  <a:pt x="119999" y="8487"/>
                </a:lnTo>
                <a:lnTo>
                  <a:pt x="119686" y="6849"/>
                </a:lnTo>
                <a:lnTo>
                  <a:pt x="118744" y="5211"/>
                </a:lnTo>
                <a:lnTo>
                  <a:pt x="116866" y="3721"/>
                </a:lnTo>
                <a:lnTo>
                  <a:pt x="114673" y="2531"/>
                </a:lnTo>
                <a:lnTo>
                  <a:pt x="111853" y="1340"/>
                </a:lnTo>
                <a:lnTo>
                  <a:pt x="108719" y="596"/>
                </a:lnTo>
                <a:lnTo>
                  <a:pt x="105585" y="149"/>
                </a:lnTo>
                <a:lnTo>
                  <a:pt x="101828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4" name="Shape 714"/>
          <p:cNvSpPr/>
          <p:nvPr/>
        </p:nvSpPr>
        <p:spPr>
          <a:xfrm>
            <a:off x="7047450" y="957200"/>
            <a:ext cx="1589700" cy="2811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15" name="Shape 715"/>
          <p:cNvSpPr/>
          <p:nvPr/>
        </p:nvSpPr>
        <p:spPr>
          <a:xfrm>
            <a:off x="4686733" y="391386"/>
            <a:ext cx="1863600" cy="3921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45" y="4765"/>
                </a:moveTo>
                <a:lnTo>
                  <a:pt x="60782" y="4912"/>
                </a:lnTo>
                <a:lnTo>
                  <a:pt x="61723" y="5062"/>
                </a:lnTo>
                <a:lnTo>
                  <a:pt x="62037" y="5509"/>
                </a:lnTo>
                <a:lnTo>
                  <a:pt x="62351" y="5956"/>
                </a:lnTo>
                <a:lnTo>
                  <a:pt x="62037" y="6402"/>
                </a:lnTo>
                <a:lnTo>
                  <a:pt x="61723" y="6849"/>
                </a:lnTo>
                <a:lnTo>
                  <a:pt x="60782" y="6998"/>
                </a:lnTo>
                <a:lnTo>
                  <a:pt x="59845" y="7147"/>
                </a:lnTo>
                <a:lnTo>
                  <a:pt x="58903" y="6998"/>
                </a:lnTo>
                <a:lnTo>
                  <a:pt x="58276" y="6849"/>
                </a:lnTo>
                <a:lnTo>
                  <a:pt x="57652" y="6402"/>
                </a:lnTo>
                <a:lnTo>
                  <a:pt x="57339" y="5956"/>
                </a:lnTo>
                <a:lnTo>
                  <a:pt x="57652" y="5509"/>
                </a:lnTo>
                <a:lnTo>
                  <a:pt x="58276" y="5062"/>
                </a:lnTo>
                <a:lnTo>
                  <a:pt x="58903" y="4912"/>
                </a:lnTo>
                <a:lnTo>
                  <a:pt x="59845" y="4765"/>
                </a:lnTo>
                <a:close/>
                <a:moveTo>
                  <a:pt x="68928" y="9825"/>
                </a:moveTo>
                <a:lnTo>
                  <a:pt x="69242" y="9974"/>
                </a:lnTo>
                <a:lnTo>
                  <a:pt x="69556" y="10273"/>
                </a:lnTo>
                <a:lnTo>
                  <a:pt x="69870" y="10422"/>
                </a:lnTo>
                <a:lnTo>
                  <a:pt x="69556" y="10720"/>
                </a:lnTo>
                <a:lnTo>
                  <a:pt x="69242" y="11018"/>
                </a:lnTo>
                <a:lnTo>
                  <a:pt x="68928" y="11018"/>
                </a:lnTo>
                <a:lnTo>
                  <a:pt x="68305" y="11165"/>
                </a:lnTo>
                <a:lnTo>
                  <a:pt x="51071" y="11165"/>
                </a:lnTo>
                <a:lnTo>
                  <a:pt x="50443" y="11018"/>
                </a:lnTo>
                <a:lnTo>
                  <a:pt x="50129" y="11018"/>
                </a:lnTo>
                <a:lnTo>
                  <a:pt x="49820" y="10720"/>
                </a:lnTo>
                <a:lnTo>
                  <a:pt x="49506" y="10422"/>
                </a:lnTo>
                <a:lnTo>
                  <a:pt x="49820" y="10273"/>
                </a:lnTo>
                <a:lnTo>
                  <a:pt x="50129" y="9974"/>
                </a:lnTo>
                <a:lnTo>
                  <a:pt x="50443" y="9825"/>
                </a:lnTo>
                <a:close/>
                <a:moveTo>
                  <a:pt x="110602" y="17122"/>
                </a:moveTo>
                <a:lnTo>
                  <a:pt x="110602" y="17271"/>
                </a:lnTo>
                <a:lnTo>
                  <a:pt x="110602" y="102581"/>
                </a:lnTo>
                <a:lnTo>
                  <a:pt x="110602" y="102728"/>
                </a:lnTo>
                <a:lnTo>
                  <a:pt x="9088" y="102728"/>
                </a:lnTo>
                <a:lnTo>
                  <a:pt x="9088" y="102581"/>
                </a:lnTo>
                <a:lnTo>
                  <a:pt x="9088" y="17271"/>
                </a:lnTo>
                <a:lnTo>
                  <a:pt x="9088" y="17122"/>
                </a:lnTo>
                <a:close/>
                <a:moveTo>
                  <a:pt x="57962" y="106452"/>
                </a:moveTo>
                <a:lnTo>
                  <a:pt x="56083" y="106748"/>
                </a:lnTo>
                <a:lnTo>
                  <a:pt x="54519" y="107195"/>
                </a:lnTo>
                <a:lnTo>
                  <a:pt x="52949" y="107790"/>
                </a:lnTo>
                <a:lnTo>
                  <a:pt x="52012" y="108386"/>
                </a:lnTo>
                <a:lnTo>
                  <a:pt x="51071" y="109279"/>
                </a:lnTo>
                <a:lnTo>
                  <a:pt x="50443" y="110025"/>
                </a:lnTo>
                <a:lnTo>
                  <a:pt x="50129" y="111066"/>
                </a:lnTo>
                <a:lnTo>
                  <a:pt x="50443" y="111959"/>
                </a:lnTo>
                <a:lnTo>
                  <a:pt x="51071" y="112852"/>
                </a:lnTo>
                <a:lnTo>
                  <a:pt x="52012" y="113597"/>
                </a:lnTo>
                <a:lnTo>
                  <a:pt x="52949" y="114192"/>
                </a:lnTo>
                <a:lnTo>
                  <a:pt x="54519" y="114788"/>
                </a:lnTo>
                <a:lnTo>
                  <a:pt x="56083" y="115236"/>
                </a:lnTo>
                <a:lnTo>
                  <a:pt x="57962" y="115532"/>
                </a:lnTo>
                <a:lnTo>
                  <a:pt x="59845" y="115681"/>
                </a:lnTo>
                <a:lnTo>
                  <a:pt x="61723" y="115532"/>
                </a:lnTo>
                <a:lnTo>
                  <a:pt x="63602" y="115236"/>
                </a:lnTo>
                <a:lnTo>
                  <a:pt x="65171" y="114788"/>
                </a:lnTo>
                <a:lnTo>
                  <a:pt x="66736" y="114192"/>
                </a:lnTo>
                <a:lnTo>
                  <a:pt x="67991" y="113597"/>
                </a:lnTo>
                <a:lnTo>
                  <a:pt x="68928" y="112852"/>
                </a:lnTo>
                <a:lnTo>
                  <a:pt x="69242" y="111959"/>
                </a:lnTo>
                <a:lnTo>
                  <a:pt x="69556" y="111066"/>
                </a:lnTo>
                <a:lnTo>
                  <a:pt x="69242" y="110025"/>
                </a:lnTo>
                <a:lnTo>
                  <a:pt x="68928" y="109279"/>
                </a:lnTo>
                <a:lnTo>
                  <a:pt x="67991" y="108386"/>
                </a:lnTo>
                <a:lnTo>
                  <a:pt x="66736" y="107790"/>
                </a:lnTo>
                <a:lnTo>
                  <a:pt x="65171" y="107195"/>
                </a:lnTo>
                <a:lnTo>
                  <a:pt x="63602" y="106748"/>
                </a:lnTo>
                <a:lnTo>
                  <a:pt x="61723" y="106452"/>
                </a:lnTo>
                <a:close/>
                <a:moveTo>
                  <a:pt x="59845" y="106004"/>
                </a:moveTo>
                <a:lnTo>
                  <a:pt x="62037" y="106153"/>
                </a:lnTo>
                <a:lnTo>
                  <a:pt x="63916" y="106452"/>
                </a:lnTo>
                <a:lnTo>
                  <a:pt x="65799" y="106897"/>
                </a:lnTo>
                <a:lnTo>
                  <a:pt x="67364" y="107494"/>
                </a:lnTo>
                <a:lnTo>
                  <a:pt x="68614" y="108237"/>
                </a:lnTo>
                <a:lnTo>
                  <a:pt x="69556" y="109130"/>
                </a:lnTo>
                <a:lnTo>
                  <a:pt x="70184" y="110025"/>
                </a:lnTo>
                <a:lnTo>
                  <a:pt x="70498" y="111066"/>
                </a:lnTo>
                <a:lnTo>
                  <a:pt x="70184" y="111959"/>
                </a:lnTo>
                <a:lnTo>
                  <a:pt x="69556" y="113001"/>
                </a:lnTo>
                <a:lnTo>
                  <a:pt x="68614" y="113747"/>
                </a:lnTo>
                <a:lnTo>
                  <a:pt x="67364" y="114490"/>
                </a:lnTo>
                <a:lnTo>
                  <a:pt x="65799" y="115087"/>
                </a:lnTo>
                <a:lnTo>
                  <a:pt x="63916" y="115532"/>
                </a:lnTo>
                <a:lnTo>
                  <a:pt x="62037" y="115830"/>
                </a:lnTo>
                <a:lnTo>
                  <a:pt x="59845" y="115979"/>
                </a:lnTo>
                <a:lnTo>
                  <a:pt x="57962" y="115830"/>
                </a:lnTo>
                <a:lnTo>
                  <a:pt x="55769" y="115532"/>
                </a:lnTo>
                <a:lnTo>
                  <a:pt x="54205" y="115087"/>
                </a:lnTo>
                <a:lnTo>
                  <a:pt x="52635" y="114490"/>
                </a:lnTo>
                <a:lnTo>
                  <a:pt x="51385" y="113747"/>
                </a:lnTo>
                <a:lnTo>
                  <a:pt x="50443" y="113001"/>
                </a:lnTo>
                <a:lnTo>
                  <a:pt x="49820" y="111959"/>
                </a:lnTo>
                <a:lnTo>
                  <a:pt x="49506" y="111066"/>
                </a:lnTo>
                <a:lnTo>
                  <a:pt x="49820" y="110025"/>
                </a:lnTo>
                <a:lnTo>
                  <a:pt x="50443" y="109130"/>
                </a:lnTo>
                <a:lnTo>
                  <a:pt x="51385" y="108237"/>
                </a:lnTo>
                <a:lnTo>
                  <a:pt x="52635" y="107494"/>
                </a:lnTo>
                <a:lnTo>
                  <a:pt x="54205" y="106897"/>
                </a:lnTo>
                <a:lnTo>
                  <a:pt x="55769" y="106452"/>
                </a:lnTo>
                <a:lnTo>
                  <a:pt x="57962" y="106153"/>
                </a:lnTo>
                <a:lnTo>
                  <a:pt x="59845" y="106004"/>
                </a:lnTo>
                <a:close/>
                <a:moveTo>
                  <a:pt x="18176" y="1489"/>
                </a:moveTo>
                <a:lnTo>
                  <a:pt x="15042" y="1638"/>
                </a:lnTo>
                <a:lnTo>
                  <a:pt x="12222" y="2085"/>
                </a:lnTo>
                <a:lnTo>
                  <a:pt x="9715" y="2680"/>
                </a:lnTo>
                <a:lnTo>
                  <a:pt x="7523" y="3572"/>
                </a:lnTo>
                <a:lnTo>
                  <a:pt x="5954" y="4616"/>
                </a:lnTo>
                <a:lnTo>
                  <a:pt x="4389" y="5807"/>
                </a:lnTo>
                <a:lnTo>
                  <a:pt x="3447" y="7147"/>
                </a:lnTo>
                <a:lnTo>
                  <a:pt x="3447" y="8487"/>
                </a:lnTo>
                <a:lnTo>
                  <a:pt x="3447" y="111365"/>
                </a:lnTo>
                <a:lnTo>
                  <a:pt x="3447" y="112705"/>
                </a:lnTo>
                <a:lnTo>
                  <a:pt x="4389" y="114043"/>
                </a:lnTo>
                <a:lnTo>
                  <a:pt x="5954" y="115236"/>
                </a:lnTo>
                <a:lnTo>
                  <a:pt x="7523" y="116278"/>
                </a:lnTo>
                <a:lnTo>
                  <a:pt x="9715" y="117170"/>
                </a:lnTo>
                <a:lnTo>
                  <a:pt x="12222" y="117767"/>
                </a:lnTo>
                <a:lnTo>
                  <a:pt x="15042" y="118212"/>
                </a:lnTo>
                <a:lnTo>
                  <a:pt x="18176" y="118361"/>
                </a:lnTo>
                <a:lnTo>
                  <a:pt x="101828" y="118361"/>
                </a:lnTo>
                <a:lnTo>
                  <a:pt x="104962" y="118212"/>
                </a:lnTo>
                <a:lnTo>
                  <a:pt x="107782" y="117767"/>
                </a:lnTo>
                <a:lnTo>
                  <a:pt x="110288" y="117170"/>
                </a:lnTo>
                <a:lnTo>
                  <a:pt x="112481" y="116278"/>
                </a:lnTo>
                <a:lnTo>
                  <a:pt x="114045" y="115236"/>
                </a:lnTo>
                <a:lnTo>
                  <a:pt x="115615" y="114043"/>
                </a:lnTo>
                <a:lnTo>
                  <a:pt x="116552" y="112705"/>
                </a:lnTo>
                <a:lnTo>
                  <a:pt x="116866" y="111365"/>
                </a:lnTo>
                <a:lnTo>
                  <a:pt x="116866" y="8487"/>
                </a:lnTo>
                <a:lnTo>
                  <a:pt x="116552" y="7147"/>
                </a:lnTo>
                <a:lnTo>
                  <a:pt x="115615" y="5807"/>
                </a:lnTo>
                <a:lnTo>
                  <a:pt x="114045" y="4616"/>
                </a:lnTo>
                <a:lnTo>
                  <a:pt x="112481" y="3572"/>
                </a:lnTo>
                <a:lnTo>
                  <a:pt x="110288" y="2680"/>
                </a:lnTo>
                <a:lnTo>
                  <a:pt x="107782" y="2085"/>
                </a:lnTo>
                <a:lnTo>
                  <a:pt x="104962" y="1638"/>
                </a:lnTo>
                <a:lnTo>
                  <a:pt x="101828" y="1489"/>
                </a:lnTo>
                <a:close/>
                <a:moveTo>
                  <a:pt x="101828" y="1190"/>
                </a:moveTo>
                <a:lnTo>
                  <a:pt x="104962" y="1340"/>
                </a:lnTo>
                <a:lnTo>
                  <a:pt x="108091" y="1787"/>
                </a:lnTo>
                <a:lnTo>
                  <a:pt x="110602" y="2381"/>
                </a:lnTo>
                <a:lnTo>
                  <a:pt x="112795" y="3276"/>
                </a:lnTo>
                <a:lnTo>
                  <a:pt x="114673" y="4467"/>
                </a:lnTo>
                <a:lnTo>
                  <a:pt x="116238" y="5658"/>
                </a:lnTo>
                <a:lnTo>
                  <a:pt x="117179" y="6998"/>
                </a:lnTo>
                <a:lnTo>
                  <a:pt x="117493" y="8487"/>
                </a:lnTo>
                <a:lnTo>
                  <a:pt x="117493" y="111365"/>
                </a:lnTo>
                <a:lnTo>
                  <a:pt x="117179" y="112852"/>
                </a:lnTo>
                <a:lnTo>
                  <a:pt x="116238" y="114192"/>
                </a:lnTo>
                <a:lnTo>
                  <a:pt x="114673" y="115532"/>
                </a:lnTo>
                <a:lnTo>
                  <a:pt x="112795" y="116574"/>
                </a:lnTo>
                <a:lnTo>
                  <a:pt x="110602" y="117468"/>
                </a:lnTo>
                <a:lnTo>
                  <a:pt x="108091" y="118212"/>
                </a:lnTo>
                <a:lnTo>
                  <a:pt x="104962" y="118659"/>
                </a:lnTo>
                <a:lnTo>
                  <a:pt x="101828" y="118809"/>
                </a:lnTo>
                <a:lnTo>
                  <a:pt x="18176" y="118809"/>
                </a:lnTo>
                <a:lnTo>
                  <a:pt x="15042" y="118659"/>
                </a:lnTo>
                <a:lnTo>
                  <a:pt x="11908" y="118212"/>
                </a:lnTo>
                <a:lnTo>
                  <a:pt x="9401" y="117468"/>
                </a:lnTo>
                <a:lnTo>
                  <a:pt x="7209" y="116574"/>
                </a:lnTo>
                <a:lnTo>
                  <a:pt x="5326" y="115532"/>
                </a:lnTo>
                <a:lnTo>
                  <a:pt x="3761" y="114192"/>
                </a:lnTo>
                <a:lnTo>
                  <a:pt x="2820" y="112852"/>
                </a:lnTo>
                <a:lnTo>
                  <a:pt x="2506" y="111365"/>
                </a:lnTo>
                <a:lnTo>
                  <a:pt x="2506" y="8487"/>
                </a:lnTo>
                <a:lnTo>
                  <a:pt x="2820" y="6998"/>
                </a:lnTo>
                <a:lnTo>
                  <a:pt x="3761" y="5658"/>
                </a:lnTo>
                <a:lnTo>
                  <a:pt x="5326" y="4467"/>
                </a:lnTo>
                <a:lnTo>
                  <a:pt x="7209" y="3276"/>
                </a:lnTo>
                <a:lnTo>
                  <a:pt x="9401" y="2381"/>
                </a:lnTo>
                <a:lnTo>
                  <a:pt x="11908" y="1787"/>
                </a:lnTo>
                <a:lnTo>
                  <a:pt x="15042" y="1340"/>
                </a:lnTo>
                <a:lnTo>
                  <a:pt x="18176" y="1190"/>
                </a:lnTo>
                <a:close/>
                <a:moveTo>
                  <a:pt x="18176" y="0"/>
                </a:moveTo>
                <a:lnTo>
                  <a:pt x="14414" y="149"/>
                </a:lnTo>
                <a:lnTo>
                  <a:pt x="11280" y="596"/>
                </a:lnTo>
                <a:lnTo>
                  <a:pt x="8146" y="1340"/>
                </a:lnTo>
                <a:lnTo>
                  <a:pt x="5326" y="2531"/>
                </a:lnTo>
                <a:lnTo>
                  <a:pt x="3133" y="3721"/>
                </a:lnTo>
                <a:lnTo>
                  <a:pt x="1255" y="5211"/>
                </a:lnTo>
                <a:lnTo>
                  <a:pt x="313" y="6849"/>
                </a:lnTo>
                <a:lnTo>
                  <a:pt x="0" y="8487"/>
                </a:lnTo>
                <a:lnTo>
                  <a:pt x="0" y="111365"/>
                </a:lnTo>
                <a:lnTo>
                  <a:pt x="313" y="113001"/>
                </a:lnTo>
                <a:lnTo>
                  <a:pt x="1255" y="114639"/>
                </a:lnTo>
                <a:lnTo>
                  <a:pt x="3133" y="116128"/>
                </a:lnTo>
                <a:lnTo>
                  <a:pt x="5326" y="117468"/>
                </a:lnTo>
                <a:lnTo>
                  <a:pt x="8146" y="118510"/>
                </a:lnTo>
                <a:lnTo>
                  <a:pt x="11280" y="119254"/>
                </a:lnTo>
                <a:lnTo>
                  <a:pt x="14414" y="119850"/>
                </a:lnTo>
                <a:lnTo>
                  <a:pt x="18176" y="120000"/>
                </a:lnTo>
                <a:lnTo>
                  <a:pt x="101828" y="120000"/>
                </a:lnTo>
                <a:lnTo>
                  <a:pt x="105585" y="119850"/>
                </a:lnTo>
                <a:lnTo>
                  <a:pt x="108719" y="119254"/>
                </a:lnTo>
                <a:lnTo>
                  <a:pt x="111853" y="118510"/>
                </a:lnTo>
                <a:lnTo>
                  <a:pt x="114673" y="117468"/>
                </a:lnTo>
                <a:lnTo>
                  <a:pt x="116866" y="116128"/>
                </a:lnTo>
                <a:lnTo>
                  <a:pt x="118744" y="114639"/>
                </a:lnTo>
                <a:lnTo>
                  <a:pt x="119686" y="113001"/>
                </a:lnTo>
                <a:lnTo>
                  <a:pt x="119999" y="111365"/>
                </a:lnTo>
                <a:lnTo>
                  <a:pt x="119999" y="8487"/>
                </a:lnTo>
                <a:lnTo>
                  <a:pt x="119686" y="6849"/>
                </a:lnTo>
                <a:lnTo>
                  <a:pt x="118744" y="5211"/>
                </a:lnTo>
                <a:lnTo>
                  <a:pt x="116866" y="3721"/>
                </a:lnTo>
                <a:lnTo>
                  <a:pt x="114673" y="2531"/>
                </a:lnTo>
                <a:lnTo>
                  <a:pt x="111853" y="1340"/>
                </a:lnTo>
                <a:lnTo>
                  <a:pt x="108719" y="596"/>
                </a:lnTo>
                <a:lnTo>
                  <a:pt x="105585" y="149"/>
                </a:lnTo>
                <a:lnTo>
                  <a:pt x="101828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" name="Shape 716"/>
          <p:cNvSpPr/>
          <p:nvPr/>
        </p:nvSpPr>
        <p:spPr>
          <a:xfrm>
            <a:off x="4823687" y="957200"/>
            <a:ext cx="1589700" cy="2811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">
  <p:cSld name="Title with copy and iPad">
    <p:bg>
      <p:bgPr>
        <a:solidFill>
          <a:srgbClr val="1486AB"/>
        </a:solidFill>
        <a:effectLst/>
      </p:bgPr>
    </p:bg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Shape 71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9" name="Shape 71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Shape 721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722" name="Shape 722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23" name="Shape 723"/>
          <p:cNvSpPr/>
          <p:nvPr/>
        </p:nvSpPr>
        <p:spPr>
          <a:xfrm>
            <a:off x="5273348" y="368313"/>
            <a:ext cx="2879400" cy="40722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7058" y="5481"/>
                </a:moveTo>
                <a:lnTo>
                  <a:pt x="57460" y="5576"/>
                </a:lnTo>
                <a:lnTo>
                  <a:pt x="57460" y="5764"/>
                </a:lnTo>
                <a:lnTo>
                  <a:pt x="57460" y="5953"/>
                </a:lnTo>
                <a:lnTo>
                  <a:pt x="57058" y="6048"/>
                </a:lnTo>
                <a:lnTo>
                  <a:pt x="56793" y="5953"/>
                </a:lnTo>
                <a:lnTo>
                  <a:pt x="56659" y="5764"/>
                </a:lnTo>
                <a:lnTo>
                  <a:pt x="56793" y="5576"/>
                </a:lnTo>
                <a:lnTo>
                  <a:pt x="57058" y="5481"/>
                </a:lnTo>
                <a:close/>
                <a:moveTo>
                  <a:pt x="60000" y="5197"/>
                </a:moveTo>
                <a:lnTo>
                  <a:pt x="60267" y="5292"/>
                </a:lnTo>
                <a:lnTo>
                  <a:pt x="60533" y="5386"/>
                </a:lnTo>
                <a:lnTo>
                  <a:pt x="60667" y="5576"/>
                </a:lnTo>
                <a:lnTo>
                  <a:pt x="60667" y="5764"/>
                </a:lnTo>
                <a:lnTo>
                  <a:pt x="60667" y="5953"/>
                </a:lnTo>
                <a:lnTo>
                  <a:pt x="60533" y="6048"/>
                </a:lnTo>
                <a:lnTo>
                  <a:pt x="60267" y="6237"/>
                </a:lnTo>
                <a:lnTo>
                  <a:pt x="59732" y="6237"/>
                </a:lnTo>
                <a:lnTo>
                  <a:pt x="59464" y="6048"/>
                </a:lnTo>
                <a:lnTo>
                  <a:pt x="59330" y="5953"/>
                </a:lnTo>
                <a:lnTo>
                  <a:pt x="59330" y="5764"/>
                </a:lnTo>
                <a:lnTo>
                  <a:pt x="59330" y="5576"/>
                </a:lnTo>
                <a:lnTo>
                  <a:pt x="59464" y="5386"/>
                </a:lnTo>
                <a:lnTo>
                  <a:pt x="59732" y="5292"/>
                </a:lnTo>
                <a:lnTo>
                  <a:pt x="60000" y="5197"/>
                </a:lnTo>
                <a:close/>
                <a:moveTo>
                  <a:pt x="111982" y="11056"/>
                </a:moveTo>
                <a:lnTo>
                  <a:pt x="111982" y="108755"/>
                </a:lnTo>
                <a:lnTo>
                  <a:pt x="111848" y="108850"/>
                </a:lnTo>
                <a:lnTo>
                  <a:pt x="8285" y="108850"/>
                </a:lnTo>
                <a:lnTo>
                  <a:pt x="8151" y="108755"/>
                </a:lnTo>
                <a:lnTo>
                  <a:pt x="8151" y="11056"/>
                </a:lnTo>
                <a:close/>
                <a:moveTo>
                  <a:pt x="60000" y="111968"/>
                </a:moveTo>
                <a:lnTo>
                  <a:pt x="59196" y="112063"/>
                </a:lnTo>
                <a:lnTo>
                  <a:pt x="58529" y="112157"/>
                </a:lnTo>
                <a:lnTo>
                  <a:pt x="57995" y="112440"/>
                </a:lnTo>
                <a:lnTo>
                  <a:pt x="57460" y="112724"/>
                </a:lnTo>
                <a:lnTo>
                  <a:pt x="56925" y="113102"/>
                </a:lnTo>
                <a:lnTo>
                  <a:pt x="56659" y="113574"/>
                </a:lnTo>
                <a:lnTo>
                  <a:pt x="56391" y="114046"/>
                </a:lnTo>
                <a:lnTo>
                  <a:pt x="56391" y="114519"/>
                </a:lnTo>
                <a:lnTo>
                  <a:pt x="56391" y="114614"/>
                </a:lnTo>
                <a:lnTo>
                  <a:pt x="56391" y="115086"/>
                </a:lnTo>
                <a:lnTo>
                  <a:pt x="56659" y="115559"/>
                </a:lnTo>
                <a:lnTo>
                  <a:pt x="57058" y="115936"/>
                </a:lnTo>
                <a:lnTo>
                  <a:pt x="57460" y="116315"/>
                </a:lnTo>
                <a:lnTo>
                  <a:pt x="57995" y="116692"/>
                </a:lnTo>
                <a:lnTo>
                  <a:pt x="58663" y="116882"/>
                </a:lnTo>
                <a:lnTo>
                  <a:pt x="59330" y="117071"/>
                </a:lnTo>
                <a:lnTo>
                  <a:pt x="60667" y="117071"/>
                </a:lnTo>
                <a:lnTo>
                  <a:pt x="61336" y="116882"/>
                </a:lnTo>
                <a:lnTo>
                  <a:pt x="62004" y="116598"/>
                </a:lnTo>
                <a:lnTo>
                  <a:pt x="62537" y="116315"/>
                </a:lnTo>
                <a:lnTo>
                  <a:pt x="62939" y="115936"/>
                </a:lnTo>
                <a:lnTo>
                  <a:pt x="63340" y="115559"/>
                </a:lnTo>
                <a:lnTo>
                  <a:pt x="63474" y="114991"/>
                </a:lnTo>
                <a:lnTo>
                  <a:pt x="63608" y="114519"/>
                </a:lnTo>
                <a:lnTo>
                  <a:pt x="63474" y="114046"/>
                </a:lnTo>
                <a:lnTo>
                  <a:pt x="63340" y="113574"/>
                </a:lnTo>
                <a:lnTo>
                  <a:pt x="62939" y="113102"/>
                </a:lnTo>
                <a:lnTo>
                  <a:pt x="62537" y="112724"/>
                </a:lnTo>
                <a:lnTo>
                  <a:pt x="62004" y="112440"/>
                </a:lnTo>
                <a:lnTo>
                  <a:pt x="61336" y="112157"/>
                </a:lnTo>
                <a:lnTo>
                  <a:pt x="60667" y="112063"/>
                </a:lnTo>
                <a:lnTo>
                  <a:pt x="60000" y="111968"/>
                </a:lnTo>
                <a:close/>
                <a:moveTo>
                  <a:pt x="60801" y="111779"/>
                </a:moveTo>
                <a:lnTo>
                  <a:pt x="61468" y="111968"/>
                </a:lnTo>
                <a:lnTo>
                  <a:pt x="62137" y="112252"/>
                </a:lnTo>
                <a:lnTo>
                  <a:pt x="62805" y="112534"/>
                </a:lnTo>
                <a:lnTo>
                  <a:pt x="63206" y="113008"/>
                </a:lnTo>
                <a:lnTo>
                  <a:pt x="63608" y="113480"/>
                </a:lnTo>
                <a:lnTo>
                  <a:pt x="63874" y="113953"/>
                </a:lnTo>
                <a:lnTo>
                  <a:pt x="63874" y="114519"/>
                </a:lnTo>
                <a:lnTo>
                  <a:pt x="63874" y="115086"/>
                </a:lnTo>
                <a:lnTo>
                  <a:pt x="63608" y="115559"/>
                </a:lnTo>
                <a:lnTo>
                  <a:pt x="63206" y="116031"/>
                </a:lnTo>
                <a:lnTo>
                  <a:pt x="62805" y="116503"/>
                </a:lnTo>
                <a:lnTo>
                  <a:pt x="62137" y="116787"/>
                </a:lnTo>
                <a:lnTo>
                  <a:pt x="61468" y="117071"/>
                </a:lnTo>
                <a:lnTo>
                  <a:pt x="60801" y="117259"/>
                </a:lnTo>
                <a:lnTo>
                  <a:pt x="60000" y="117353"/>
                </a:lnTo>
                <a:lnTo>
                  <a:pt x="59196" y="117259"/>
                </a:lnTo>
                <a:lnTo>
                  <a:pt x="58529" y="117071"/>
                </a:lnTo>
                <a:lnTo>
                  <a:pt x="57862" y="116882"/>
                </a:lnTo>
                <a:lnTo>
                  <a:pt x="57192" y="116503"/>
                </a:lnTo>
                <a:lnTo>
                  <a:pt x="56793" y="116126"/>
                </a:lnTo>
                <a:lnTo>
                  <a:pt x="56391" y="115652"/>
                </a:lnTo>
                <a:lnTo>
                  <a:pt x="56123" y="115181"/>
                </a:lnTo>
                <a:lnTo>
                  <a:pt x="55990" y="114614"/>
                </a:lnTo>
                <a:lnTo>
                  <a:pt x="55990" y="114519"/>
                </a:lnTo>
                <a:lnTo>
                  <a:pt x="56123" y="113953"/>
                </a:lnTo>
                <a:lnTo>
                  <a:pt x="56391" y="113480"/>
                </a:lnTo>
                <a:lnTo>
                  <a:pt x="56659" y="113008"/>
                </a:lnTo>
                <a:lnTo>
                  <a:pt x="57192" y="112534"/>
                </a:lnTo>
                <a:lnTo>
                  <a:pt x="57728" y="112252"/>
                </a:lnTo>
                <a:lnTo>
                  <a:pt x="58395" y="111968"/>
                </a:lnTo>
                <a:lnTo>
                  <a:pt x="59196" y="111779"/>
                </a:lnTo>
                <a:close/>
                <a:moveTo>
                  <a:pt x="6949" y="1134"/>
                </a:moveTo>
                <a:lnTo>
                  <a:pt x="5880" y="1229"/>
                </a:lnTo>
                <a:lnTo>
                  <a:pt x="4945" y="1418"/>
                </a:lnTo>
                <a:lnTo>
                  <a:pt x="4008" y="1795"/>
                </a:lnTo>
                <a:lnTo>
                  <a:pt x="3206" y="2268"/>
                </a:lnTo>
                <a:lnTo>
                  <a:pt x="2539" y="2835"/>
                </a:lnTo>
                <a:lnTo>
                  <a:pt x="2137" y="3496"/>
                </a:lnTo>
                <a:lnTo>
                  <a:pt x="1870" y="4157"/>
                </a:lnTo>
                <a:lnTo>
                  <a:pt x="1736" y="4913"/>
                </a:lnTo>
                <a:lnTo>
                  <a:pt x="1736" y="114991"/>
                </a:lnTo>
                <a:lnTo>
                  <a:pt x="1870" y="115747"/>
                </a:lnTo>
                <a:lnTo>
                  <a:pt x="2137" y="116503"/>
                </a:lnTo>
                <a:lnTo>
                  <a:pt x="2673" y="117165"/>
                </a:lnTo>
                <a:lnTo>
                  <a:pt x="3474" y="117732"/>
                </a:lnTo>
                <a:lnTo>
                  <a:pt x="4275" y="118109"/>
                </a:lnTo>
                <a:lnTo>
                  <a:pt x="5344" y="118488"/>
                </a:lnTo>
                <a:lnTo>
                  <a:pt x="6413" y="118677"/>
                </a:lnTo>
                <a:lnTo>
                  <a:pt x="7616" y="118772"/>
                </a:lnTo>
                <a:lnTo>
                  <a:pt x="112515" y="118772"/>
                </a:lnTo>
                <a:lnTo>
                  <a:pt x="113718" y="118677"/>
                </a:lnTo>
                <a:lnTo>
                  <a:pt x="114787" y="118488"/>
                </a:lnTo>
                <a:lnTo>
                  <a:pt x="115722" y="118109"/>
                </a:lnTo>
                <a:lnTo>
                  <a:pt x="116657" y="117637"/>
                </a:lnTo>
                <a:lnTo>
                  <a:pt x="117326" y="117071"/>
                </a:lnTo>
                <a:lnTo>
                  <a:pt x="117860" y="116410"/>
                </a:lnTo>
                <a:lnTo>
                  <a:pt x="118261" y="115652"/>
                </a:lnTo>
                <a:lnTo>
                  <a:pt x="118395" y="114803"/>
                </a:lnTo>
                <a:lnTo>
                  <a:pt x="118395" y="4913"/>
                </a:lnTo>
                <a:lnTo>
                  <a:pt x="118261" y="4157"/>
                </a:lnTo>
                <a:lnTo>
                  <a:pt x="117994" y="3496"/>
                </a:lnTo>
                <a:lnTo>
                  <a:pt x="117460" y="2835"/>
                </a:lnTo>
                <a:lnTo>
                  <a:pt x="116791" y="2268"/>
                </a:lnTo>
                <a:lnTo>
                  <a:pt x="115990" y="1795"/>
                </a:lnTo>
                <a:lnTo>
                  <a:pt x="115054" y="1418"/>
                </a:lnTo>
                <a:lnTo>
                  <a:pt x="113986" y="1229"/>
                </a:lnTo>
                <a:lnTo>
                  <a:pt x="112917" y="1134"/>
                </a:lnTo>
                <a:close/>
                <a:moveTo>
                  <a:pt x="114119" y="945"/>
                </a:moveTo>
                <a:lnTo>
                  <a:pt x="115188" y="1229"/>
                </a:lnTo>
                <a:lnTo>
                  <a:pt x="116123" y="1607"/>
                </a:lnTo>
                <a:lnTo>
                  <a:pt x="117058" y="2079"/>
                </a:lnTo>
                <a:lnTo>
                  <a:pt x="117728" y="2646"/>
                </a:lnTo>
                <a:lnTo>
                  <a:pt x="118261" y="3401"/>
                </a:lnTo>
                <a:lnTo>
                  <a:pt x="118529" y="4157"/>
                </a:lnTo>
                <a:lnTo>
                  <a:pt x="118663" y="4913"/>
                </a:lnTo>
                <a:lnTo>
                  <a:pt x="118663" y="114803"/>
                </a:lnTo>
                <a:lnTo>
                  <a:pt x="118529" y="115652"/>
                </a:lnTo>
                <a:lnTo>
                  <a:pt x="118261" y="116503"/>
                </a:lnTo>
                <a:lnTo>
                  <a:pt x="117594" y="117165"/>
                </a:lnTo>
                <a:lnTo>
                  <a:pt x="116925" y="117827"/>
                </a:lnTo>
                <a:lnTo>
                  <a:pt x="115990" y="118299"/>
                </a:lnTo>
                <a:lnTo>
                  <a:pt x="114921" y="118677"/>
                </a:lnTo>
                <a:lnTo>
                  <a:pt x="113718" y="118960"/>
                </a:lnTo>
                <a:lnTo>
                  <a:pt x="112515" y="119054"/>
                </a:lnTo>
                <a:lnTo>
                  <a:pt x="7616" y="119054"/>
                </a:lnTo>
                <a:lnTo>
                  <a:pt x="6279" y="118960"/>
                </a:lnTo>
                <a:lnTo>
                  <a:pt x="5210" y="118677"/>
                </a:lnTo>
                <a:lnTo>
                  <a:pt x="4141" y="118299"/>
                </a:lnTo>
                <a:lnTo>
                  <a:pt x="3206" y="117827"/>
                </a:lnTo>
                <a:lnTo>
                  <a:pt x="2405" y="117259"/>
                </a:lnTo>
                <a:lnTo>
                  <a:pt x="1870" y="116598"/>
                </a:lnTo>
                <a:lnTo>
                  <a:pt x="1470" y="115842"/>
                </a:lnTo>
                <a:lnTo>
                  <a:pt x="1336" y="114991"/>
                </a:lnTo>
                <a:lnTo>
                  <a:pt x="1336" y="4913"/>
                </a:lnTo>
                <a:lnTo>
                  <a:pt x="1470" y="4157"/>
                </a:lnTo>
                <a:lnTo>
                  <a:pt x="1870" y="3401"/>
                </a:lnTo>
                <a:lnTo>
                  <a:pt x="2271" y="2646"/>
                </a:lnTo>
                <a:lnTo>
                  <a:pt x="3072" y="2079"/>
                </a:lnTo>
                <a:lnTo>
                  <a:pt x="3876" y="1607"/>
                </a:lnTo>
                <a:lnTo>
                  <a:pt x="4811" y="1229"/>
                </a:lnTo>
                <a:lnTo>
                  <a:pt x="5880" y="945"/>
                </a:lnTo>
                <a:close/>
                <a:moveTo>
                  <a:pt x="6949" y="1"/>
                </a:moveTo>
                <a:lnTo>
                  <a:pt x="5612" y="94"/>
                </a:lnTo>
                <a:lnTo>
                  <a:pt x="4275" y="283"/>
                </a:lnTo>
                <a:lnTo>
                  <a:pt x="3072" y="757"/>
                </a:lnTo>
                <a:lnTo>
                  <a:pt x="2004" y="1418"/>
                </a:lnTo>
                <a:lnTo>
                  <a:pt x="1202" y="2174"/>
                </a:lnTo>
                <a:lnTo>
                  <a:pt x="535" y="3024"/>
                </a:lnTo>
                <a:lnTo>
                  <a:pt x="133" y="3969"/>
                </a:lnTo>
                <a:lnTo>
                  <a:pt x="0" y="4913"/>
                </a:lnTo>
                <a:lnTo>
                  <a:pt x="0" y="114991"/>
                </a:lnTo>
                <a:lnTo>
                  <a:pt x="133" y="116031"/>
                </a:lnTo>
                <a:lnTo>
                  <a:pt x="667" y="116976"/>
                </a:lnTo>
                <a:lnTo>
                  <a:pt x="1336" y="117827"/>
                </a:lnTo>
                <a:lnTo>
                  <a:pt x="2271" y="118488"/>
                </a:lnTo>
                <a:lnTo>
                  <a:pt x="3340" y="119149"/>
                </a:lnTo>
                <a:lnTo>
                  <a:pt x="4677" y="119621"/>
                </a:lnTo>
                <a:lnTo>
                  <a:pt x="6013" y="119905"/>
                </a:lnTo>
                <a:lnTo>
                  <a:pt x="7616" y="120000"/>
                </a:lnTo>
                <a:lnTo>
                  <a:pt x="112515" y="120000"/>
                </a:lnTo>
                <a:lnTo>
                  <a:pt x="113986" y="119905"/>
                </a:lnTo>
                <a:lnTo>
                  <a:pt x="115322" y="119621"/>
                </a:lnTo>
                <a:lnTo>
                  <a:pt x="116657" y="119149"/>
                </a:lnTo>
                <a:lnTo>
                  <a:pt x="117728" y="118488"/>
                </a:lnTo>
                <a:lnTo>
                  <a:pt x="118797" y="117732"/>
                </a:lnTo>
                <a:lnTo>
                  <a:pt x="119464" y="116882"/>
                </a:lnTo>
                <a:lnTo>
                  <a:pt x="119866" y="115842"/>
                </a:lnTo>
                <a:lnTo>
                  <a:pt x="119998" y="114803"/>
                </a:lnTo>
                <a:lnTo>
                  <a:pt x="119998" y="4913"/>
                </a:lnTo>
                <a:lnTo>
                  <a:pt x="119866" y="3969"/>
                </a:lnTo>
                <a:lnTo>
                  <a:pt x="119464" y="3024"/>
                </a:lnTo>
                <a:lnTo>
                  <a:pt x="118797" y="2174"/>
                </a:lnTo>
                <a:lnTo>
                  <a:pt x="117994" y="1418"/>
                </a:lnTo>
                <a:lnTo>
                  <a:pt x="116925" y="757"/>
                </a:lnTo>
                <a:lnTo>
                  <a:pt x="115722" y="283"/>
                </a:lnTo>
                <a:lnTo>
                  <a:pt x="114385" y="94"/>
                </a:lnTo>
                <a:lnTo>
                  <a:pt x="112917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24" name="Shape 724"/>
          <p:cNvSpPr/>
          <p:nvPr/>
        </p:nvSpPr>
        <p:spPr>
          <a:xfrm>
            <a:off x="5466450" y="743025"/>
            <a:ext cx="2493300" cy="33336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2">
  <p:cSld name="SECTION_HEADER_2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63" name="Shape 63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4" name="Shape 64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1">
  <p:cSld name="Title with copy and iPad 1">
    <p:bg>
      <p:bgPr>
        <a:solidFill>
          <a:srgbClr val="1486AB"/>
        </a:solidFill>
        <a:effectLst/>
      </p:bgPr>
    </p:bg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Shape 72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" name="Shape 72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9" name="Shape 729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730" name="Shape 730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31" name="Shape 731"/>
          <p:cNvSpPr/>
          <p:nvPr/>
        </p:nvSpPr>
        <p:spPr>
          <a:xfrm>
            <a:off x="4482701" y="707826"/>
            <a:ext cx="4398300" cy="34242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28" y="2480"/>
                </a:moveTo>
                <a:lnTo>
                  <a:pt x="60142" y="2553"/>
                </a:lnTo>
                <a:lnTo>
                  <a:pt x="60312" y="2626"/>
                </a:lnTo>
                <a:lnTo>
                  <a:pt x="60369" y="2844"/>
                </a:lnTo>
                <a:lnTo>
                  <a:pt x="60425" y="2990"/>
                </a:lnTo>
                <a:lnTo>
                  <a:pt x="60369" y="3209"/>
                </a:lnTo>
                <a:lnTo>
                  <a:pt x="60312" y="3428"/>
                </a:lnTo>
                <a:lnTo>
                  <a:pt x="60142" y="3501"/>
                </a:lnTo>
                <a:lnTo>
                  <a:pt x="60028" y="3574"/>
                </a:lnTo>
                <a:lnTo>
                  <a:pt x="59858" y="3501"/>
                </a:lnTo>
                <a:lnTo>
                  <a:pt x="59687" y="3428"/>
                </a:lnTo>
                <a:lnTo>
                  <a:pt x="59631" y="3209"/>
                </a:lnTo>
                <a:lnTo>
                  <a:pt x="59574" y="2990"/>
                </a:lnTo>
                <a:lnTo>
                  <a:pt x="59631" y="2844"/>
                </a:lnTo>
                <a:lnTo>
                  <a:pt x="59687" y="2626"/>
                </a:lnTo>
                <a:lnTo>
                  <a:pt x="59858" y="2553"/>
                </a:lnTo>
                <a:lnTo>
                  <a:pt x="60028" y="2480"/>
                </a:lnTo>
                <a:close/>
                <a:moveTo>
                  <a:pt x="115058" y="6346"/>
                </a:moveTo>
                <a:lnTo>
                  <a:pt x="115115" y="6419"/>
                </a:lnTo>
                <a:lnTo>
                  <a:pt x="115115" y="96292"/>
                </a:lnTo>
                <a:lnTo>
                  <a:pt x="4941" y="96292"/>
                </a:lnTo>
                <a:lnTo>
                  <a:pt x="4941" y="6419"/>
                </a:lnTo>
                <a:lnTo>
                  <a:pt x="4941" y="6346"/>
                </a:lnTo>
                <a:close/>
                <a:moveTo>
                  <a:pt x="2953" y="0"/>
                </a:moveTo>
                <a:lnTo>
                  <a:pt x="2669" y="73"/>
                </a:lnTo>
                <a:lnTo>
                  <a:pt x="2044" y="364"/>
                </a:lnTo>
                <a:lnTo>
                  <a:pt x="1477" y="729"/>
                </a:lnTo>
                <a:lnTo>
                  <a:pt x="966" y="1240"/>
                </a:lnTo>
                <a:lnTo>
                  <a:pt x="568" y="1896"/>
                </a:lnTo>
                <a:lnTo>
                  <a:pt x="227" y="2626"/>
                </a:lnTo>
                <a:lnTo>
                  <a:pt x="57" y="3428"/>
                </a:lnTo>
                <a:lnTo>
                  <a:pt x="0" y="3866"/>
                </a:lnTo>
                <a:lnTo>
                  <a:pt x="0" y="4303"/>
                </a:lnTo>
                <a:lnTo>
                  <a:pt x="0" y="98407"/>
                </a:lnTo>
                <a:lnTo>
                  <a:pt x="0" y="98844"/>
                </a:lnTo>
                <a:lnTo>
                  <a:pt x="57" y="99209"/>
                </a:lnTo>
                <a:lnTo>
                  <a:pt x="227" y="100011"/>
                </a:lnTo>
                <a:lnTo>
                  <a:pt x="568" y="100741"/>
                </a:lnTo>
                <a:lnTo>
                  <a:pt x="966" y="101397"/>
                </a:lnTo>
                <a:lnTo>
                  <a:pt x="1477" y="101908"/>
                </a:lnTo>
                <a:lnTo>
                  <a:pt x="2044" y="102346"/>
                </a:lnTo>
                <a:lnTo>
                  <a:pt x="2669" y="102564"/>
                </a:lnTo>
                <a:lnTo>
                  <a:pt x="2953" y="102638"/>
                </a:lnTo>
                <a:lnTo>
                  <a:pt x="117046" y="102638"/>
                </a:lnTo>
                <a:lnTo>
                  <a:pt x="117387" y="102564"/>
                </a:lnTo>
                <a:lnTo>
                  <a:pt x="118012" y="102346"/>
                </a:lnTo>
                <a:lnTo>
                  <a:pt x="118580" y="101908"/>
                </a:lnTo>
                <a:lnTo>
                  <a:pt x="119034" y="101397"/>
                </a:lnTo>
                <a:lnTo>
                  <a:pt x="119431" y="100741"/>
                </a:lnTo>
                <a:lnTo>
                  <a:pt x="119772" y="100011"/>
                </a:lnTo>
                <a:lnTo>
                  <a:pt x="119943" y="99209"/>
                </a:lnTo>
                <a:lnTo>
                  <a:pt x="120000" y="98844"/>
                </a:lnTo>
                <a:lnTo>
                  <a:pt x="120000" y="98407"/>
                </a:lnTo>
                <a:lnTo>
                  <a:pt x="120000" y="4303"/>
                </a:lnTo>
                <a:lnTo>
                  <a:pt x="120000" y="3866"/>
                </a:lnTo>
                <a:lnTo>
                  <a:pt x="119943" y="3428"/>
                </a:lnTo>
                <a:lnTo>
                  <a:pt x="119772" y="2626"/>
                </a:lnTo>
                <a:lnTo>
                  <a:pt x="119431" y="1896"/>
                </a:lnTo>
                <a:lnTo>
                  <a:pt x="119034" y="1240"/>
                </a:lnTo>
                <a:lnTo>
                  <a:pt x="118580" y="729"/>
                </a:lnTo>
                <a:lnTo>
                  <a:pt x="118012" y="364"/>
                </a:lnTo>
                <a:lnTo>
                  <a:pt x="117387" y="73"/>
                </a:lnTo>
                <a:lnTo>
                  <a:pt x="117046" y="0"/>
                </a:lnTo>
                <a:close/>
                <a:moveTo>
                  <a:pt x="46285" y="102857"/>
                </a:moveTo>
                <a:lnTo>
                  <a:pt x="46057" y="106358"/>
                </a:lnTo>
                <a:lnTo>
                  <a:pt x="45774" y="109932"/>
                </a:lnTo>
                <a:lnTo>
                  <a:pt x="45490" y="113142"/>
                </a:lnTo>
                <a:lnTo>
                  <a:pt x="45149" y="115403"/>
                </a:lnTo>
                <a:lnTo>
                  <a:pt x="44979" y="116279"/>
                </a:lnTo>
                <a:lnTo>
                  <a:pt x="44865" y="116863"/>
                </a:lnTo>
                <a:lnTo>
                  <a:pt x="44694" y="117300"/>
                </a:lnTo>
                <a:lnTo>
                  <a:pt x="44525" y="117519"/>
                </a:lnTo>
                <a:lnTo>
                  <a:pt x="44070" y="117665"/>
                </a:lnTo>
                <a:lnTo>
                  <a:pt x="43331" y="117884"/>
                </a:lnTo>
                <a:lnTo>
                  <a:pt x="41571" y="118249"/>
                </a:lnTo>
                <a:lnTo>
                  <a:pt x="40208" y="118540"/>
                </a:lnTo>
                <a:lnTo>
                  <a:pt x="39697" y="118686"/>
                </a:lnTo>
                <a:lnTo>
                  <a:pt x="39413" y="118759"/>
                </a:lnTo>
                <a:lnTo>
                  <a:pt x="39356" y="118832"/>
                </a:lnTo>
                <a:lnTo>
                  <a:pt x="39356" y="119052"/>
                </a:lnTo>
                <a:lnTo>
                  <a:pt x="39413" y="119124"/>
                </a:lnTo>
                <a:lnTo>
                  <a:pt x="39810" y="119197"/>
                </a:lnTo>
                <a:lnTo>
                  <a:pt x="40492" y="119270"/>
                </a:lnTo>
                <a:lnTo>
                  <a:pt x="42991" y="119343"/>
                </a:lnTo>
                <a:lnTo>
                  <a:pt x="46910" y="119416"/>
                </a:lnTo>
                <a:lnTo>
                  <a:pt x="72863" y="119416"/>
                </a:lnTo>
                <a:lnTo>
                  <a:pt x="76724" y="119343"/>
                </a:lnTo>
                <a:lnTo>
                  <a:pt x="79223" y="119270"/>
                </a:lnTo>
                <a:lnTo>
                  <a:pt x="79962" y="119197"/>
                </a:lnTo>
                <a:lnTo>
                  <a:pt x="80360" y="119124"/>
                </a:lnTo>
                <a:lnTo>
                  <a:pt x="80416" y="119052"/>
                </a:lnTo>
                <a:lnTo>
                  <a:pt x="80416" y="118832"/>
                </a:lnTo>
                <a:lnTo>
                  <a:pt x="80360" y="118759"/>
                </a:lnTo>
                <a:lnTo>
                  <a:pt x="80075" y="118686"/>
                </a:lnTo>
                <a:lnTo>
                  <a:pt x="79564" y="118540"/>
                </a:lnTo>
                <a:lnTo>
                  <a:pt x="78201" y="118249"/>
                </a:lnTo>
                <a:lnTo>
                  <a:pt x="76441" y="117884"/>
                </a:lnTo>
                <a:lnTo>
                  <a:pt x="75703" y="117665"/>
                </a:lnTo>
                <a:lnTo>
                  <a:pt x="75248" y="117519"/>
                </a:lnTo>
                <a:lnTo>
                  <a:pt x="75078" y="117300"/>
                </a:lnTo>
                <a:lnTo>
                  <a:pt x="74907" y="116863"/>
                </a:lnTo>
                <a:lnTo>
                  <a:pt x="74737" y="116279"/>
                </a:lnTo>
                <a:lnTo>
                  <a:pt x="74624" y="115403"/>
                </a:lnTo>
                <a:lnTo>
                  <a:pt x="74282" y="113142"/>
                </a:lnTo>
                <a:lnTo>
                  <a:pt x="73942" y="109932"/>
                </a:lnTo>
                <a:lnTo>
                  <a:pt x="73658" y="106358"/>
                </a:lnTo>
                <a:lnTo>
                  <a:pt x="73488" y="102857"/>
                </a:lnTo>
                <a:close/>
                <a:moveTo>
                  <a:pt x="39697" y="119343"/>
                </a:moveTo>
                <a:lnTo>
                  <a:pt x="39697" y="119416"/>
                </a:lnTo>
                <a:lnTo>
                  <a:pt x="39697" y="119707"/>
                </a:lnTo>
                <a:lnTo>
                  <a:pt x="39754" y="119780"/>
                </a:lnTo>
                <a:lnTo>
                  <a:pt x="40832" y="119853"/>
                </a:lnTo>
                <a:lnTo>
                  <a:pt x="43900" y="119926"/>
                </a:lnTo>
                <a:lnTo>
                  <a:pt x="52191" y="120000"/>
                </a:lnTo>
                <a:lnTo>
                  <a:pt x="67581" y="120000"/>
                </a:lnTo>
                <a:lnTo>
                  <a:pt x="75816" y="119926"/>
                </a:lnTo>
                <a:lnTo>
                  <a:pt x="78940" y="119853"/>
                </a:lnTo>
                <a:lnTo>
                  <a:pt x="80019" y="119780"/>
                </a:lnTo>
                <a:lnTo>
                  <a:pt x="80075" y="119707"/>
                </a:lnTo>
                <a:lnTo>
                  <a:pt x="80075" y="119416"/>
                </a:lnTo>
                <a:lnTo>
                  <a:pt x="80019" y="119343"/>
                </a:lnTo>
                <a:lnTo>
                  <a:pt x="78712" y="119416"/>
                </a:lnTo>
                <a:lnTo>
                  <a:pt x="76327" y="119489"/>
                </a:lnTo>
                <a:lnTo>
                  <a:pt x="67638" y="119562"/>
                </a:lnTo>
                <a:lnTo>
                  <a:pt x="52134" y="119562"/>
                </a:lnTo>
                <a:lnTo>
                  <a:pt x="43445" y="119489"/>
                </a:lnTo>
                <a:lnTo>
                  <a:pt x="41060" y="119416"/>
                </a:lnTo>
                <a:lnTo>
                  <a:pt x="39754" y="119343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2" name="Shape 732"/>
          <p:cNvSpPr/>
          <p:nvPr/>
        </p:nvSpPr>
        <p:spPr>
          <a:xfrm>
            <a:off x="4666759" y="889668"/>
            <a:ext cx="4030200" cy="25737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Phones and Desktop mockups">
  <p:cSld name="Phones and Desktop mockups">
    <p:bg>
      <p:bgPr>
        <a:solidFill>
          <a:srgbClr val="1486AB"/>
        </a:solidFill>
        <a:effectLst/>
      </p:bgPr>
    </p:bg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Shape 734"/>
          <p:cNvSpPr/>
          <p:nvPr/>
        </p:nvSpPr>
        <p:spPr>
          <a:xfrm>
            <a:off x="412550" y="489288"/>
            <a:ext cx="1648200" cy="3307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091" y="5006"/>
                </a:moveTo>
                <a:lnTo>
                  <a:pt x="20617" y="5138"/>
                </a:lnTo>
                <a:lnTo>
                  <a:pt x="20881" y="5402"/>
                </a:lnTo>
                <a:lnTo>
                  <a:pt x="20881" y="5666"/>
                </a:lnTo>
                <a:lnTo>
                  <a:pt x="20881" y="5928"/>
                </a:lnTo>
                <a:lnTo>
                  <a:pt x="20617" y="6192"/>
                </a:lnTo>
                <a:lnTo>
                  <a:pt x="20091" y="6323"/>
                </a:lnTo>
                <a:lnTo>
                  <a:pt x="19032" y="6323"/>
                </a:lnTo>
                <a:lnTo>
                  <a:pt x="18502" y="6192"/>
                </a:lnTo>
                <a:lnTo>
                  <a:pt x="18238" y="5928"/>
                </a:lnTo>
                <a:lnTo>
                  <a:pt x="18238" y="5666"/>
                </a:lnTo>
                <a:lnTo>
                  <a:pt x="18238" y="5402"/>
                </a:lnTo>
                <a:lnTo>
                  <a:pt x="18502" y="5138"/>
                </a:lnTo>
                <a:lnTo>
                  <a:pt x="19032" y="5006"/>
                </a:lnTo>
                <a:close/>
                <a:moveTo>
                  <a:pt x="60001" y="4348"/>
                </a:moveTo>
                <a:lnTo>
                  <a:pt x="61057" y="4480"/>
                </a:lnTo>
                <a:lnTo>
                  <a:pt x="61851" y="4742"/>
                </a:lnTo>
                <a:lnTo>
                  <a:pt x="62380" y="5138"/>
                </a:lnTo>
                <a:lnTo>
                  <a:pt x="62641" y="5666"/>
                </a:lnTo>
                <a:lnTo>
                  <a:pt x="62380" y="6192"/>
                </a:lnTo>
                <a:lnTo>
                  <a:pt x="61851" y="6587"/>
                </a:lnTo>
                <a:lnTo>
                  <a:pt x="61057" y="6851"/>
                </a:lnTo>
                <a:lnTo>
                  <a:pt x="60001" y="6981"/>
                </a:lnTo>
                <a:lnTo>
                  <a:pt x="58942" y="6851"/>
                </a:lnTo>
                <a:lnTo>
                  <a:pt x="58148" y="6587"/>
                </a:lnTo>
                <a:lnTo>
                  <a:pt x="57622" y="6192"/>
                </a:lnTo>
                <a:lnTo>
                  <a:pt x="57358" y="5666"/>
                </a:lnTo>
                <a:lnTo>
                  <a:pt x="57622" y="5138"/>
                </a:lnTo>
                <a:lnTo>
                  <a:pt x="58148" y="4742"/>
                </a:lnTo>
                <a:lnTo>
                  <a:pt x="58942" y="4480"/>
                </a:lnTo>
                <a:lnTo>
                  <a:pt x="60001" y="4348"/>
                </a:lnTo>
                <a:close/>
                <a:moveTo>
                  <a:pt x="114447" y="10144"/>
                </a:moveTo>
                <a:lnTo>
                  <a:pt x="114712" y="10276"/>
                </a:lnTo>
                <a:lnTo>
                  <a:pt x="114712" y="106432"/>
                </a:lnTo>
                <a:lnTo>
                  <a:pt x="5552" y="106432"/>
                </a:lnTo>
                <a:lnTo>
                  <a:pt x="5552" y="10276"/>
                </a:lnTo>
                <a:lnTo>
                  <a:pt x="5817" y="10144"/>
                </a:lnTo>
                <a:close/>
                <a:moveTo>
                  <a:pt x="60001" y="1055"/>
                </a:moveTo>
                <a:lnTo>
                  <a:pt x="74537" y="1187"/>
                </a:lnTo>
                <a:lnTo>
                  <a:pt x="89601" y="1449"/>
                </a:lnTo>
                <a:lnTo>
                  <a:pt x="102556" y="1845"/>
                </a:lnTo>
                <a:lnTo>
                  <a:pt x="107310" y="2109"/>
                </a:lnTo>
                <a:lnTo>
                  <a:pt x="107310" y="2109"/>
                </a:lnTo>
                <a:lnTo>
                  <a:pt x="102556" y="1977"/>
                </a:lnTo>
                <a:lnTo>
                  <a:pt x="89601" y="1581"/>
                </a:lnTo>
                <a:lnTo>
                  <a:pt x="74537" y="1319"/>
                </a:lnTo>
                <a:lnTo>
                  <a:pt x="60001" y="1187"/>
                </a:lnTo>
                <a:lnTo>
                  <a:pt x="45462" y="1319"/>
                </a:lnTo>
                <a:lnTo>
                  <a:pt x="30398" y="1581"/>
                </a:lnTo>
                <a:lnTo>
                  <a:pt x="17447" y="1977"/>
                </a:lnTo>
                <a:lnTo>
                  <a:pt x="12689" y="2109"/>
                </a:lnTo>
                <a:lnTo>
                  <a:pt x="9516" y="2373"/>
                </a:lnTo>
                <a:lnTo>
                  <a:pt x="7666" y="2635"/>
                </a:lnTo>
                <a:lnTo>
                  <a:pt x="6346" y="2899"/>
                </a:lnTo>
                <a:lnTo>
                  <a:pt x="5022" y="3294"/>
                </a:lnTo>
                <a:lnTo>
                  <a:pt x="3967" y="3688"/>
                </a:lnTo>
                <a:lnTo>
                  <a:pt x="3173" y="4216"/>
                </a:lnTo>
                <a:lnTo>
                  <a:pt x="2643" y="4742"/>
                </a:lnTo>
                <a:lnTo>
                  <a:pt x="2118" y="5534"/>
                </a:lnTo>
                <a:lnTo>
                  <a:pt x="2118" y="6323"/>
                </a:lnTo>
                <a:lnTo>
                  <a:pt x="2118" y="113150"/>
                </a:lnTo>
                <a:lnTo>
                  <a:pt x="2118" y="113939"/>
                </a:lnTo>
                <a:lnTo>
                  <a:pt x="1853" y="113150"/>
                </a:lnTo>
                <a:lnTo>
                  <a:pt x="1853" y="6323"/>
                </a:lnTo>
                <a:lnTo>
                  <a:pt x="2118" y="5402"/>
                </a:lnTo>
                <a:lnTo>
                  <a:pt x="2382" y="4742"/>
                </a:lnTo>
                <a:lnTo>
                  <a:pt x="2908" y="4084"/>
                </a:lnTo>
                <a:lnTo>
                  <a:pt x="3702" y="3558"/>
                </a:lnTo>
                <a:lnTo>
                  <a:pt x="4758" y="3162"/>
                </a:lnTo>
                <a:lnTo>
                  <a:pt x="6081" y="2767"/>
                </a:lnTo>
                <a:lnTo>
                  <a:pt x="7666" y="2503"/>
                </a:lnTo>
                <a:lnTo>
                  <a:pt x="9516" y="2241"/>
                </a:lnTo>
                <a:lnTo>
                  <a:pt x="12689" y="2109"/>
                </a:lnTo>
                <a:lnTo>
                  <a:pt x="17447" y="1845"/>
                </a:lnTo>
                <a:lnTo>
                  <a:pt x="30398" y="1449"/>
                </a:lnTo>
                <a:lnTo>
                  <a:pt x="45462" y="1187"/>
                </a:lnTo>
                <a:lnTo>
                  <a:pt x="60001" y="1055"/>
                </a:lnTo>
                <a:close/>
                <a:moveTo>
                  <a:pt x="107310" y="2109"/>
                </a:moveTo>
                <a:lnTo>
                  <a:pt x="110483" y="2241"/>
                </a:lnTo>
                <a:lnTo>
                  <a:pt x="112333" y="2503"/>
                </a:lnTo>
                <a:lnTo>
                  <a:pt x="113918" y="2767"/>
                </a:lnTo>
                <a:lnTo>
                  <a:pt x="115241" y="3162"/>
                </a:lnTo>
                <a:lnTo>
                  <a:pt x="116297" y="3558"/>
                </a:lnTo>
                <a:lnTo>
                  <a:pt x="117091" y="4084"/>
                </a:lnTo>
                <a:lnTo>
                  <a:pt x="117620" y="4742"/>
                </a:lnTo>
                <a:lnTo>
                  <a:pt x="117885" y="5402"/>
                </a:lnTo>
                <a:lnTo>
                  <a:pt x="118150" y="6323"/>
                </a:lnTo>
                <a:lnTo>
                  <a:pt x="118150" y="113150"/>
                </a:lnTo>
                <a:lnTo>
                  <a:pt x="117885" y="113939"/>
                </a:lnTo>
                <a:lnTo>
                  <a:pt x="117620" y="114729"/>
                </a:lnTo>
                <a:lnTo>
                  <a:pt x="117091" y="115389"/>
                </a:lnTo>
                <a:lnTo>
                  <a:pt x="116297" y="115915"/>
                </a:lnTo>
                <a:lnTo>
                  <a:pt x="115241" y="116443"/>
                </a:lnTo>
                <a:lnTo>
                  <a:pt x="113918" y="116707"/>
                </a:lnTo>
                <a:lnTo>
                  <a:pt x="112333" y="117100"/>
                </a:lnTo>
                <a:lnTo>
                  <a:pt x="110483" y="117232"/>
                </a:lnTo>
                <a:lnTo>
                  <a:pt x="104140" y="117760"/>
                </a:lnTo>
                <a:lnTo>
                  <a:pt x="93040" y="118286"/>
                </a:lnTo>
                <a:lnTo>
                  <a:pt x="86167" y="118550"/>
                </a:lnTo>
                <a:lnTo>
                  <a:pt x="78236" y="118814"/>
                </a:lnTo>
                <a:lnTo>
                  <a:pt x="69514" y="118946"/>
                </a:lnTo>
                <a:lnTo>
                  <a:pt x="50485" y="118946"/>
                </a:lnTo>
                <a:lnTo>
                  <a:pt x="41763" y="118814"/>
                </a:lnTo>
                <a:lnTo>
                  <a:pt x="33832" y="118550"/>
                </a:lnTo>
                <a:lnTo>
                  <a:pt x="26959" y="118286"/>
                </a:lnTo>
                <a:lnTo>
                  <a:pt x="15859" y="117760"/>
                </a:lnTo>
                <a:lnTo>
                  <a:pt x="9516" y="117232"/>
                </a:lnTo>
                <a:lnTo>
                  <a:pt x="7666" y="117100"/>
                </a:lnTo>
                <a:lnTo>
                  <a:pt x="6081" y="116707"/>
                </a:lnTo>
                <a:lnTo>
                  <a:pt x="5022" y="116443"/>
                </a:lnTo>
                <a:lnTo>
                  <a:pt x="3702" y="115915"/>
                </a:lnTo>
                <a:lnTo>
                  <a:pt x="2908" y="115389"/>
                </a:lnTo>
                <a:lnTo>
                  <a:pt x="2382" y="114729"/>
                </a:lnTo>
                <a:lnTo>
                  <a:pt x="2118" y="113939"/>
                </a:lnTo>
                <a:lnTo>
                  <a:pt x="2118" y="113939"/>
                </a:lnTo>
                <a:lnTo>
                  <a:pt x="2643" y="114729"/>
                </a:lnTo>
                <a:lnTo>
                  <a:pt x="3173" y="115257"/>
                </a:lnTo>
                <a:lnTo>
                  <a:pt x="3967" y="115785"/>
                </a:lnTo>
                <a:lnTo>
                  <a:pt x="5022" y="116311"/>
                </a:lnTo>
                <a:lnTo>
                  <a:pt x="6346" y="116707"/>
                </a:lnTo>
                <a:lnTo>
                  <a:pt x="7931" y="116969"/>
                </a:lnTo>
                <a:lnTo>
                  <a:pt x="9516" y="117232"/>
                </a:lnTo>
                <a:lnTo>
                  <a:pt x="15859" y="117628"/>
                </a:lnTo>
                <a:lnTo>
                  <a:pt x="26959" y="118154"/>
                </a:lnTo>
                <a:lnTo>
                  <a:pt x="33832" y="118418"/>
                </a:lnTo>
                <a:lnTo>
                  <a:pt x="41763" y="118682"/>
                </a:lnTo>
                <a:lnTo>
                  <a:pt x="50485" y="118814"/>
                </a:lnTo>
                <a:lnTo>
                  <a:pt x="69514" y="118814"/>
                </a:lnTo>
                <a:lnTo>
                  <a:pt x="78236" y="118682"/>
                </a:lnTo>
                <a:lnTo>
                  <a:pt x="86167" y="118418"/>
                </a:lnTo>
                <a:lnTo>
                  <a:pt x="93040" y="118154"/>
                </a:lnTo>
                <a:lnTo>
                  <a:pt x="104140" y="117628"/>
                </a:lnTo>
                <a:lnTo>
                  <a:pt x="110483" y="117232"/>
                </a:lnTo>
                <a:lnTo>
                  <a:pt x="112333" y="116969"/>
                </a:lnTo>
                <a:lnTo>
                  <a:pt x="113657" y="116707"/>
                </a:lnTo>
                <a:lnTo>
                  <a:pt x="114977" y="116311"/>
                </a:lnTo>
                <a:lnTo>
                  <a:pt x="116032" y="115785"/>
                </a:lnTo>
                <a:lnTo>
                  <a:pt x="116826" y="115257"/>
                </a:lnTo>
                <a:lnTo>
                  <a:pt x="117356" y="114729"/>
                </a:lnTo>
                <a:lnTo>
                  <a:pt x="117885" y="113939"/>
                </a:lnTo>
                <a:lnTo>
                  <a:pt x="117885" y="113150"/>
                </a:lnTo>
                <a:lnTo>
                  <a:pt x="117885" y="6323"/>
                </a:lnTo>
                <a:lnTo>
                  <a:pt x="117885" y="5534"/>
                </a:lnTo>
                <a:lnTo>
                  <a:pt x="117356" y="4742"/>
                </a:lnTo>
                <a:lnTo>
                  <a:pt x="116826" y="4216"/>
                </a:lnTo>
                <a:lnTo>
                  <a:pt x="116032" y="3688"/>
                </a:lnTo>
                <a:lnTo>
                  <a:pt x="114977" y="3294"/>
                </a:lnTo>
                <a:lnTo>
                  <a:pt x="113657" y="2899"/>
                </a:lnTo>
                <a:lnTo>
                  <a:pt x="112333" y="2635"/>
                </a:lnTo>
                <a:lnTo>
                  <a:pt x="110483" y="2373"/>
                </a:lnTo>
                <a:lnTo>
                  <a:pt x="107310" y="2109"/>
                </a:lnTo>
                <a:close/>
                <a:moveTo>
                  <a:pt x="60001" y="1"/>
                </a:moveTo>
                <a:lnTo>
                  <a:pt x="45198" y="133"/>
                </a:lnTo>
                <a:lnTo>
                  <a:pt x="30133" y="395"/>
                </a:lnTo>
                <a:lnTo>
                  <a:pt x="17182" y="791"/>
                </a:lnTo>
                <a:lnTo>
                  <a:pt x="12424" y="1055"/>
                </a:lnTo>
                <a:lnTo>
                  <a:pt x="8990" y="1319"/>
                </a:lnTo>
                <a:lnTo>
                  <a:pt x="6872" y="1581"/>
                </a:lnTo>
                <a:lnTo>
                  <a:pt x="5022" y="1977"/>
                </a:lnTo>
                <a:lnTo>
                  <a:pt x="3438" y="2373"/>
                </a:lnTo>
                <a:lnTo>
                  <a:pt x="2118" y="2899"/>
                </a:lnTo>
                <a:lnTo>
                  <a:pt x="1323" y="3688"/>
                </a:lnTo>
                <a:lnTo>
                  <a:pt x="529" y="4348"/>
                </a:lnTo>
                <a:lnTo>
                  <a:pt x="3" y="5270"/>
                </a:lnTo>
                <a:lnTo>
                  <a:pt x="3" y="6323"/>
                </a:lnTo>
                <a:lnTo>
                  <a:pt x="3" y="113150"/>
                </a:lnTo>
                <a:lnTo>
                  <a:pt x="3" y="114203"/>
                </a:lnTo>
                <a:lnTo>
                  <a:pt x="529" y="114993"/>
                </a:lnTo>
                <a:lnTo>
                  <a:pt x="1323" y="115915"/>
                </a:lnTo>
                <a:lnTo>
                  <a:pt x="2382" y="116575"/>
                </a:lnTo>
                <a:lnTo>
                  <a:pt x="3702" y="117100"/>
                </a:lnTo>
                <a:lnTo>
                  <a:pt x="5287" y="117628"/>
                </a:lnTo>
                <a:lnTo>
                  <a:pt x="7137" y="118024"/>
                </a:lnTo>
                <a:lnTo>
                  <a:pt x="8990" y="118286"/>
                </a:lnTo>
                <a:lnTo>
                  <a:pt x="15598" y="118682"/>
                </a:lnTo>
                <a:lnTo>
                  <a:pt x="26699" y="119340"/>
                </a:lnTo>
                <a:lnTo>
                  <a:pt x="33832" y="119604"/>
                </a:lnTo>
                <a:lnTo>
                  <a:pt x="41763" y="119736"/>
                </a:lnTo>
                <a:lnTo>
                  <a:pt x="50485" y="119868"/>
                </a:lnTo>
                <a:lnTo>
                  <a:pt x="60001" y="120000"/>
                </a:lnTo>
                <a:lnTo>
                  <a:pt x="69514" y="119868"/>
                </a:lnTo>
                <a:lnTo>
                  <a:pt x="78236" y="119736"/>
                </a:lnTo>
                <a:lnTo>
                  <a:pt x="86167" y="119604"/>
                </a:lnTo>
                <a:lnTo>
                  <a:pt x="93304" y="119340"/>
                </a:lnTo>
                <a:lnTo>
                  <a:pt x="104405" y="118682"/>
                </a:lnTo>
                <a:lnTo>
                  <a:pt x="111013" y="118286"/>
                </a:lnTo>
                <a:lnTo>
                  <a:pt x="112862" y="118024"/>
                </a:lnTo>
                <a:lnTo>
                  <a:pt x="114712" y="117628"/>
                </a:lnTo>
                <a:lnTo>
                  <a:pt x="116297" y="117100"/>
                </a:lnTo>
                <a:lnTo>
                  <a:pt x="117620" y="116575"/>
                </a:lnTo>
                <a:lnTo>
                  <a:pt x="118676" y="115915"/>
                </a:lnTo>
                <a:lnTo>
                  <a:pt x="119470" y="114993"/>
                </a:lnTo>
                <a:lnTo>
                  <a:pt x="120000" y="114203"/>
                </a:lnTo>
                <a:lnTo>
                  <a:pt x="120000" y="113150"/>
                </a:lnTo>
                <a:lnTo>
                  <a:pt x="120000" y="6323"/>
                </a:lnTo>
                <a:lnTo>
                  <a:pt x="120000" y="5270"/>
                </a:lnTo>
                <a:lnTo>
                  <a:pt x="119470" y="4348"/>
                </a:lnTo>
                <a:lnTo>
                  <a:pt x="118940" y="3688"/>
                </a:lnTo>
                <a:lnTo>
                  <a:pt x="117885" y="2899"/>
                </a:lnTo>
                <a:lnTo>
                  <a:pt x="116561" y="2373"/>
                </a:lnTo>
                <a:lnTo>
                  <a:pt x="114977" y="1977"/>
                </a:lnTo>
                <a:lnTo>
                  <a:pt x="113127" y="1581"/>
                </a:lnTo>
                <a:lnTo>
                  <a:pt x="111013" y="1319"/>
                </a:lnTo>
                <a:lnTo>
                  <a:pt x="107575" y="1055"/>
                </a:lnTo>
                <a:lnTo>
                  <a:pt x="102817" y="791"/>
                </a:lnTo>
                <a:lnTo>
                  <a:pt x="89866" y="395"/>
                </a:lnTo>
                <a:lnTo>
                  <a:pt x="74801" y="133"/>
                </a:lnTo>
                <a:lnTo>
                  <a:pt x="60001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Shape 735"/>
          <p:cNvSpPr/>
          <p:nvPr/>
        </p:nvSpPr>
        <p:spPr>
          <a:xfrm>
            <a:off x="486667" y="766662"/>
            <a:ext cx="1500000" cy="2665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36" name="Shape 736"/>
          <p:cNvSpPr/>
          <p:nvPr/>
        </p:nvSpPr>
        <p:spPr>
          <a:xfrm>
            <a:off x="2407787" y="625078"/>
            <a:ext cx="1434600" cy="30192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45" y="4765"/>
                </a:moveTo>
                <a:lnTo>
                  <a:pt x="60782" y="4912"/>
                </a:lnTo>
                <a:lnTo>
                  <a:pt x="61723" y="5062"/>
                </a:lnTo>
                <a:lnTo>
                  <a:pt x="62037" y="5509"/>
                </a:lnTo>
                <a:lnTo>
                  <a:pt x="62351" y="5956"/>
                </a:lnTo>
                <a:lnTo>
                  <a:pt x="62037" y="6402"/>
                </a:lnTo>
                <a:lnTo>
                  <a:pt x="61723" y="6849"/>
                </a:lnTo>
                <a:lnTo>
                  <a:pt x="60782" y="6998"/>
                </a:lnTo>
                <a:lnTo>
                  <a:pt x="59845" y="7147"/>
                </a:lnTo>
                <a:lnTo>
                  <a:pt x="58903" y="6998"/>
                </a:lnTo>
                <a:lnTo>
                  <a:pt x="58276" y="6849"/>
                </a:lnTo>
                <a:lnTo>
                  <a:pt x="57652" y="6402"/>
                </a:lnTo>
                <a:lnTo>
                  <a:pt x="57339" y="5956"/>
                </a:lnTo>
                <a:lnTo>
                  <a:pt x="57652" y="5509"/>
                </a:lnTo>
                <a:lnTo>
                  <a:pt x="58276" y="5062"/>
                </a:lnTo>
                <a:lnTo>
                  <a:pt x="58903" y="4912"/>
                </a:lnTo>
                <a:lnTo>
                  <a:pt x="59845" y="4765"/>
                </a:lnTo>
                <a:close/>
                <a:moveTo>
                  <a:pt x="68928" y="9825"/>
                </a:moveTo>
                <a:lnTo>
                  <a:pt x="69242" y="9974"/>
                </a:lnTo>
                <a:lnTo>
                  <a:pt x="69556" y="10273"/>
                </a:lnTo>
                <a:lnTo>
                  <a:pt x="69870" y="10422"/>
                </a:lnTo>
                <a:lnTo>
                  <a:pt x="69556" y="10720"/>
                </a:lnTo>
                <a:lnTo>
                  <a:pt x="69242" y="11018"/>
                </a:lnTo>
                <a:lnTo>
                  <a:pt x="68928" y="11018"/>
                </a:lnTo>
                <a:lnTo>
                  <a:pt x="68305" y="11165"/>
                </a:lnTo>
                <a:lnTo>
                  <a:pt x="51071" y="11165"/>
                </a:lnTo>
                <a:lnTo>
                  <a:pt x="50443" y="11018"/>
                </a:lnTo>
                <a:lnTo>
                  <a:pt x="50129" y="11018"/>
                </a:lnTo>
                <a:lnTo>
                  <a:pt x="49820" y="10720"/>
                </a:lnTo>
                <a:lnTo>
                  <a:pt x="49506" y="10422"/>
                </a:lnTo>
                <a:lnTo>
                  <a:pt x="49820" y="10273"/>
                </a:lnTo>
                <a:lnTo>
                  <a:pt x="50129" y="9974"/>
                </a:lnTo>
                <a:lnTo>
                  <a:pt x="50443" y="9825"/>
                </a:lnTo>
                <a:close/>
                <a:moveTo>
                  <a:pt x="110602" y="17122"/>
                </a:moveTo>
                <a:lnTo>
                  <a:pt x="110602" y="17271"/>
                </a:lnTo>
                <a:lnTo>
                  <a:pt x="110602" y="102581"/>
                </a:lnTo>
                <a:lnTo>
                  <a:pt x="110602" y="102728"/>
                </a:lnTo>
                <a:lnTo>
                  <a:pt x="9088" y="102728"/>
                </a:lnTo>
                <a:lnTo>
                  <a:pt x="9088" y="102581"/>
                </a:lnTo>
                <a:lnTo>
                  <a:pt x="9088" y="17271"/>
                </a:lnTo>
                <a:lnTo>
                  <a:pt x="9088" y="17122"/>
                </a:lnTo>
                <a:close/>
                <a:moveTo>
                  <a:pt x="57962" y="106452"/>
                </a:moveTo>
                <a:lnTo>
                  <a:pt x="56083" y="106748"/>
                </a:lnTo>
                <a:lnTo>
                  <a:pt x="54519" y="107195"/>
                </a:lnTo>
                <a:lnTo>
                  <a:pt x="52949" y="107790"/>
                </a:lnTo>
                <a:lnTo>
                  <a:pt x="52012" y="108386"/>
                </a:lnTo>
                <a:lnTo>
                  <a:pt x="51071" y="109279"/>
                </a:lnTo>
                <a:lnTo>
                  <a:pt x="50443" y="110025"/>
                </a:lnTo>
                <a:lnTo>
                  <a:pt x="50129" y="111066"/>
                </a:lnTo>
                <a:lnTo>
                  <a:pt x="50443" y="111959"/>
                </a:lnTo>
                <a:lnTo>
                  <a:pt x="51071" y="112852"/>
                </a:lnTo>
                <a:lnTo>
                  <a:pt x="52012" y="113597"/>
                </a:lnTo>
                <a:lnTo>
                  <a:pt x="52949" y="114192"/>
                </a:lnTo>
                <a:lnTo>
                  <a:pt x="54519" y="114788"/>
                </a:lnTo>
                <a:lnTo>
                  <a:pt x="56083" y="115236"/>
                </a:lnTo>
                <a:lnTo>
                  <a:pt x="57962" y="115532"/>
                </a:lnTo>
                <a:lnTo>
                  <a:pt x="59845" y="115681"/>
                </a:lnTo>
                <a:lnTo>
                  <a:pt x="61723" y="115532"/>
                </a:lnTo>
                <a:lnTo>
                  <a:pt x="63602" y="115236"/>
                </a:lnTo>
                <a:lnTo>
                  <a:pt x="65171" y="114788"/>
                </a:lnTo>
                <a:lnTo>
                  <a:pt x="66736" y="114192"/>
                </a:lnTo>
                <a:lnTo>
                  <a:pt x="67991" y="113597"/>
                </a:lnTo>
                <a:lnTo>
                  <a:pt x="68928" y="112852"/>
                </a:lnTo>
                <a:lnTo>
                  <a:pt x="69242" y="111959"/>
                </a:lnTo>
                <a:lnTo>
                  <a:pt x="69556" y="111066"/>
                </a:lnTo>
                <a:lnTo>
                  <a:pt x="69242" y="110025"/>
                </a:lnTo>
                <a:lnTo>
                  <a:pt x="68928" y="109279"/>
                </a:lnTo>
                <a:lnTo>
                  <a:pt x="67991" y="108386"/>
                </a:lnTo>
                <a:lnTo>
                  <a:pt x="66736" y="107790"/>
                </a:lnTo>
                <a:lnTo>
                  <a:pt x="65171" y="107195"/>
                </a:lnTo>
                <a:lnTo>
                  <a:pt x="63602" y="106748"/>
                </a:lnTo>
                <a:lnTo>
                  <a:pt x="61723" y="106452"/>
                </a:lnTo>
                <a:close/>
                <a:moveTo>
                  <a:pt x="59845" y="106004"/>
                </a:moveTo>
                <a:lnTo>
                  <a:pt x="62037" y="106153"/>
                </a:lnTo>
                <a:lnTo>
                  <a:pt x="63916" y="106452"/>
                </a:lnTo>
                <a:lnTo>
                  <a:pt x="65799" y="106897"/>
                </a:lnTo>
                <a:lnTo>
                  <a:pt x="67364" y="107494"/>
                </a:lnTo>
                <a:lnTo>
                  <a:pt x="68614" y="108237"/>
                </a:lnTo>
                <a:lnTo>
                  <a:pt x="69556" y="109130"/>
                </a:lnTo>
                <a:lnTo>
                  <a:pt x="70184" y="110025"/>
                </a:lnTo>
                <a:lnTo>
                  <a:pt x="70498" y="111066"/>
                </a:lnTo>
                <a:lnTo>
                  <a:pt x="70184" y="111959"/>
                </a:lnTo>
                <a:lnTo>
                  <a:pt x="69556" y="113001"/>
                </a:lnTo>
                <a:lnTo>
                  <a:pt x="68614" y="113747"/>
                </a:lnTo>
                <a:lnTo>
                  <a:pt x="67364" y="114490"/>
                </a:lnTo>
                <a:lnTo>
                  <a:pt x="65799" y="115087"/>
                </a:lnTo>
                <a:lnTo>
                  <a:pt x="63916" y="115532"/>
                </a:lnTo>
                <a:lnTo>
                  <a:pt x="62037" y="115830"/>
                </a:lnTo>
                <a:lnTo>
                  <a:pt x="59845" y="115979"/>
                </a:lnTo>
                <a:lnTo>
                  <a:pt x="57962" y="115830"/>
                </a:lnTo>
                <a:lnTo>
                  <a:pt x="55769" y="115532"/>
                </a:lnTo>
                <a:lnTo>
                  <a:pt x="54205" y="115087"/>
                </a:lnTo>
                <a:lnTo>
                  <a:pt x="52635" y="114490"/>
                </a:lnTo>
                <a:lnTo>
                  <a:pt x="51385" y="113747"/>
                </a:lnTo>
                <a:lnTo>
                  <a:pt x="50443" y="113001"/>
                </a:lnTo>
                <a:lnTo>
                  <a:pt x="49820" y="111959"/>
                </a:lnTo>
                <a:lnTo>
                  <a:pt x="49506" y="111066"/>
                </a:lnTo>
                <a:lnTo>
                  <a:pt x="49820" y="110025"/>
                </a:lnTo>
                <a:lnTo>
                  <a:pt x="50443" y="109130"/>
                </a:lnTo>
                <a:lnTo>
                  <a:pt x="51385" y="108237"/>
                </a:lnTo>
                <a:lnTo>
                  <a:pt x="52635" y="107494"/>
                </a:lnTo>
                <a:lnTo>
                  <a:pt x="54205" y="106897"/>
                </a:lnTo>
                <a:lnTo>
                  <a:pt x="55769" y="106452"/>
                </a:lnTo>
                <a:lnTo>
                  <a:pt x="57962" y="106153"/>
                </a:lnTo>
                <a:lnTo>
                  <a:pt x="59845" y="106004"/>
                </a:lnTo>
                <a:close/>
                <a:moveTo>
                  <a:pt x="18176" y="1489"/>
                </a:moveTo>
                <a:lnTo>
                  <a:pt x="15042" y="1638"/>
                </a:lnTo>
                <a:lnTo>
                  <a:pt x="12222" y="2085"/>
                </a:lnTo>
                <a:lnTo>
                  <a:pt x="9715" y="2680"/>
                </a:lnTo>
                <a:lnTo>
                  <a:pt x="7523" y="3572"/>
                </a:lnTo>
                <a:lnTo>
                  <a:pt x="5954" y="4616"/>
                </a:lnTo>
                <a:lnTo>
                  <a:pt x="4389" y="5807"/>
                </a:lnTo>
                <a:lnTo>
                  <a:pt x="3447" y="7147"/>
                </a:lnTo>
                <a:lnTo>
                  <a:pt x="3447" y="8487"/>
                </a:lnTo>
                <a:lnTo>
                  <a:pt x="3447" y="111365"/>
                </a:lnTo>
                <a:lnTo>
                  <a:pt x="3447" y="112705"/>
                </a:lnTo>
                <a:lnTo>
                  <a:pt x="4389" y="114043"/>
                </a:lnTo>
                <a:lnTo>
                  <a:pt x="5954" y="115236"/>
                </a:lnTo>
                <a:lnTo>
                  <a:pt x="7523" y="116278"/>
                </a:lnTo>
                <a:lnTo>
                  <a:pt x="9715" y="117170"/>
                </a:lnTo>
                <a:lnTo>
                  <a:pt x="12222" y="117767"/>
                </a:lnTo>
                <a:lnTo>
                  <a:pt x="15042" y="118212"/>
                </a:lnTo>
                <a:lnTo>
                  <a:pt x="18176" y="118361"/>
                </a:lnTo>
                <a:lnTo>
                  <a:pt x="101828" y="118361"/>
                </a:lnTo>
                <a:lnTo>
                  <a:pt x="104962" y="118212"/>
                </a:lnTo>
                <a:lnTo>
                  <a:pt x="107782" y="117767"/>
                </a:lnTo>
                <a:lnTo>
                  <a:pt x="110288" y="117170"/>
                </a:lnTo>
                <a:lnTo>
                  <a:pt x="112481" y="116278"/>
                </a:lnTo>
                <a:lnTo>
                  <a:pt x="114045" y="115236"/>
                </a:lnTo>
                <a:lnTo>
                  <a:pt x="115615" y="114043"/>
                </a:lnTo>
                <a:lnTo>
                  <a:pt x="116552" y="112705"/>
                </a:lnTo>
                <a:lnTo>
                  <a:pt x="116866" y="111365"/>
                </a:lnTo>
                <a:lnTo>
                  <a:pt x="116866" y="8487"/>
                </a:lnTo>
                <a:lnTo>
                  <a:pt x="116552" y="7147"/>
                </a:lnTo>
                <a:lnTo>
                  <a:pt x="115615" y="5807"/>
                </a:lnTo>
                <a:lnTo>
                  <a:pt x="114045" y="4616"/>
                </a:lnTo>
                <a:lnTo>
                  <a:pt x="112481" y="3572"/>
                </a:lnTo>
                <a:lnTo>
                  <a:pt x="110288" y="2680"/>
                </a:lnTo>
                <a:lnTo>
                  <a:pt x="107782" y="2085"/>
                </a:lnTo>
                <a:lnTo>
                  <a:pt x="104962" y="1638"/>
                </a:lnTo>
                <a:lnTo>
                  <a:pt x="101828" y="1489"/>
                </a:lnTo>
                <a:close/>
                <a:moveTo>
                  <a:pt x="101828" y="1190"/>
                </a:moveTo>
                <a:lnTo>
                  <a:pt x="104962" y="1340"/>
                </a:lnTo>
                <a:lnTo>
                  <a:pt x="108091" y="1787"/>
                </a:lnTo>
                <a:lnTo>
                  <a:pt x="110602" y="2381"/>
                </a:lnTo>
                <a:lnTo>
                  <a:pt x="112795" y="3276"/>
                </a:lnTo>
                <a:lnTo>
                  <a:pt x="114673" y="4467"/>
                </a:lnTo>
                <a:lnTo>
                  <a:pt x="116238" y="5658"/>
                </a:lnTo>
                <a:lnTo>
                  <a:pt x="117179" y="6998"/>
                </a:lnTo>
                <a:lnTo>
                  <a:pt x="117493" y="8487"/>
                </a:lnTo>
                <a:lnTo>
                  <a:pt x="117493" y="111365"/>
                </a:lnTo>
                <a:lnTo>
                  <a:pt x="117179" y="112852"/>
                </a:lnTo>
                <a:lnTo>
                  <a:pt x="116238" y="114192"/>
                </a:lnTo>
                <a:lnTo>
                  <a:pt x="114673" y="115532"/>
                </a:lnTo>
                <a:lnTo>
                  <a:pt x="112795" y="116574"/>
                </a:lnTo>
                <a:lnTo>
                  <a:pt x="110602" y="117468"/>
                </a:lnTo>
                <a:lnTo>
                  <a:pt x="108091" y="118212"/>
                </a:lnTo>
                <a:lnTo>
                  <a:pt x="104962" y="118659"/>
                </a:lnTo>
                <a:lnTo>
                  <a:pt x="101828" y="118809"/>
                </a:lnTo>
                <a:lnTo>
                  <a:pt x="18176" y="118809"/>
                </a:lnTo>
                <a:lnTo>
                  <a:pt x="15042" y="118659"/>
                </a:lnTo>
                <a:lnTo>
                  <a:pt x="11908" y="118212"/>
                </a:lnTo>
                <a:lnTo>
                  <a:pt x="9401" y="117468"/>
                </a:lnTo>
                <a:lnTo>
                  <a:pt x="7209" y="116574"/>
                </a:lnTo>
                <a:lnTo>
                  <a:pt x="5326" y="115532"/>
                </a:lnTo>
                <a:lnTo>
                  <a:pt x="3761" y="114192"/>
                </a:lnTo>
                <a:lnTo>
                  <a:pt x="2820" y="112852"/>
                </a:lnTo>
                <a:lnTo>
                  <a:pt x="2506" y="111365"/>
                </a:lnTo>
                <a:lnTo>
                  <a:pt x="2506" y="8487"/>
                </a:lnTo>
                <a:lnTo>
                  <a:pt x="2820" y="6998"/>
                </a:lnTo>
                <a:lnTo>
                  <a:pt x="3761" y="5658"/>
                </a:lnTo>
                <a:lnTo>
                  <a:pt x="5326" y="4467"/>
                </a:lnTo>
                <a:lnTo>
                  <a:pt x="7209" y="3276"/>
                </a:lnTo>
                <a:lnTo>
                  <a:pt x="9401" y="2381"/>
                </a:lnTo>
                <a:lnTo>
                  <a:pt x="11908" y="1787"/>
                </a:lnTo>
                <a:lnTo>
                  <a:pt x="15042" y="1340"/>
                </a:lnTo>
                <a:lnTo>
                  <a:pt x="18176" y="1190"/>
                </a:lnTo>
                <a:close/>
                <a:moveTo>
                  <a:pt x="18176" y="0"/>
                </a:moveTo>
                <a:lnTo>
                  <a:pt x="14414" y="149"/>
                </a:lnTo>
                <a:lnTo>
                  <a:pt x="11280" y="596"/>
                </a:lnTo>
                <a:lnTo>
                  <a:pt x="8146" y="1340"/>
                </a:lnTo>
                <a:lnTo>
                  <a:pt x="5326" y="2531"/>
                </a:lnTo>
                <a:lnTo>
                  <a:pt x="3133" y="3721"/>
                </a:lnTo>
                <a:lnTo>
                  <a:pt x="1255" y="5211"/>
                </a:lnTo>
                <a:lnTo>
                  <a:pt x="313" y="6849"/>
                </a:lnTo>
                <a:lnTo>
                  <a:pt x="0" y="8487"/>
                </a:lnTo>
                <a:lnTo>
                  <a:pt x="0" y="111365"/>
                </a:lnTo>
                <a:lnTo>
                  <a:pt x="313" y="113001"/>
                </a:lnTo>
                <a:lnTo>
                  <a:pt x="1255" y="114639"/>
                </a:lnTo>
                <a:lnTo>
                  <a:pt x="3133" y="116128"/>
                </a:lnTo>
                <a:lnTo>
                  <a:pt x="5326" y="117468"/>
                </a:lnTo>
                <a:lnTo>
                  <a:pt x="8146" y="118510"/>
                </a:lnTo>
                <a:lnTo>
                  <a:pt x="11280" y="119254"/>
                </a:lnTo>
                <a:lnTo>
                  <a:pt x="14414" y="119850"/>
                </a:lnTo>
                <a:lnTo>
                  <a:pt x="18176" y="120000"/>
                </a:lnTo>
                <a:lnTo>
                  <a:pt x="101828" y="120000"/>
                </a:lnTo>
                <a:lnTo>
                  <a:pt x="105585" y="119850"/>
                </a:lnTo>
                <a:lnTo>
                  <a:pt x="108719" y="119254"/>
                </a:lnTo>
                <a:lnTo>
                  <a:pt x="111853" y="118510"/>
                </a:lnTo>
                <a:lnTo>
                  <a:pt x="114673" y="117468"/>
                </a:lnTo>
                <a:lnTo>
                  <a:pt x="116866" y="116128"/>
                </a:lnTo>
                <a:lnTo>
                  <a:pt x="118744" y="114639"/>
                </a:lnTo>
                <a:lnTo>
                  <a:pt x="119686" y="113001"/>
                </a:lnTo>
                <a:lnTo>
                  <a:pt x="119999" y="111365"/>
                </a:lnTo>
                <a:lnTo>
                  <a:pt x="119999" y="8487"/>
                </a:lnTo>
                <a:lnTo>
                  <a:pt x="119686" y="6849"/>
                </a:lnTo>
                <a:lnTo>
                  <a:pt x="118744" y="5211"/>
                </a:lnTo>
                <a:lnTo>
                  <a:pt x="116866" y="3721"/>
                </a:lnTo>
                <a:lnTo>
                  <a:pt x="114673" y="2531"/>
                </a:lnTo>
                <a:lnTo>
                  <a:pt x="111853" y="1340"/>
                </a:lnTo>
                <a:lnTo>
                  <a:pt x="108719" y="596"/>
                </a:lnTo>
                <a:lnTo>
                  <a:pt x="105585" y="149"/>
                </a:lnTo>
                <a:lnTo>
                  <a:pt x="101828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7" name="Shape 737"/>
          <p:cNvSpPr/>
          <p:nvPr/>
        </p:nvSpPr>
        <p:spPr>
          <a:xfrm>
            <a:off x="2513218" y="1060663"/>
            <a:ext cx="1223700" cy="2164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38" name="Shape 738"/>
          <p:cNvSpPr/>
          <p:nvPr/>
        </p:nvSpPr>
        <p:spPr>
          <a:xfrm>
            <a:off x="4189426" y="328075"/>
            <a:ext cx="4641600" cy="36132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28" y="2480"/>
                </a:moveTo>
                <a:lnTo>
                  <a:pt x="60142" y="2553"/>
                </a:lnTo>
                <a:lnTo>
                  <a:pt x="60312" y="2626"/>
                </a:lnTo>
                <a:lnTo>
                  <a:pt x="60369" y="2844"/>
                </a:lnTo>
                <a:lnTo>
                  <a:pt x="60425" y="2990"/>
                </a:lnTo>
                <a:lnTo>
                  <a:pt x="60369" y="3209"/>
                </a:lnTo>
                <a:lnTo>
                  <a:pt x="60312" y="3428"/>
                </a:lnTo>
                <a:lnTo>
                  <a:pt x="60142" y="3501"/>
                </a:lnTo>
                <a:lnTo>
                  <a:pt x="60028" y="3574"/>
                </a:lnTo>
                <a:lnTo>
                  <a:pt x="59858" y="3501"/>
                </a:lnTo>
                <a:lnTo>
                  <a:pt x="59687" y="3428"/>
                </a:lnTo>
                <a:lnTo>
                  <a:pt x="59631" y="3209"/>
                </a:lnTo>
                <a:lnTo>
                  <a:pt x="59574" y="2990"/>
                </a:lnTo>
                <a:lnTo>
                  <a:pt x="59631" y="2844"/>
                </a:lnTo>
                <a:lnTo>
                  <a:pt x="59687" y="2626"/>
                </a:lnTo>
                <a:lnTo>
                  <a:pt x="59858" y="2553"/>
                </a:lnTo>
                <a:lnTo>
                  <a:pt x="60028" y="2480"/>
                </a:lnTo>
                <a:close/>
                <a:moveTo>
                  <a:pt x="115058" y="6346"/>
                </a:moveTo>
                <a:lnTo>
                  <a:pt x="115115" y="6419"/>
                </a:lnTo>
                <a:lnTo>
                  <a:pt x="115115" y="96292"/>
                </a:lnTo>
                <a:lnTo>
                  <a:pt x="4941" y="96292"/>
                </a:lnTo>
                <a:lnTo>
                  <a:pt x="4941" y="6419"/>
                </a:lnTo>
                <a:lnTo>
                  <a:pt x="4941" y="6346"/>
                </a:lnTo>
                <a:close/>
                <a:moveTo>
                  <a:pt x="2953" y="0"/>
                </a:moveTo>
                <a:lnTo>
                  <a:pt x="2669" y="73"/>
                </a:lnTo>
                <a:lnTo>
                  <a:pt x="2044" y="364"/>
                </a:lnTo>
                <a:lnTo>
                  <a:pt x="1477" y="729"/>
                </a:lnTo>
                <a:lnTo>
                  <a:pt x="966" y="1240"/>
                </a:lnTo>
                <a:lnTo>
                  <a:pt x="568" y="1896"/>
                </a:lnTo>
                <a:lnTo>
                  <a:pt x="227" y="2626"/>
                </a:lnTo>
                <a:lnTo>
                  <a:pt x="57" y="3428"/>
                </a:lnTo>
                <a:lnTo>
                  <a:pt x="0" y="3866"/>
                </a:lnTo>
                <a:lnTo>
                  <a:pt x="0" y="4303"/>
                </a:lnTo>
                <a:lnTo>
                  <a:pt x="0" y="98407"/>
                </a:lnTo>
                <a:lnTo>
                  <a:pt x="0" y="98844"/>
                </a:lnTo>
                <a:lnTo>
                  <a:pt x="57" y="99209"/>
                </a:lnTo>
                <a:lnTo>
                  <a:pt x="227" y="100011"/>
                </a:lnTo>
                <a:lnTo>
                  <a:pt x="568" y="100741"/>
                </a:lnTo>
                <a:lnTo>
                  <a:pt x="966" y="101397"/>
                </a:lnTo>
                <a:lnTo>
                  <a:pt x="1477" y="101908"/>
                </a:lnTo>
                <a:lnTo>
                  <a:pt x="2044" y="102346"/>
                </a:lnTo>
                <a:lnTo>
                  <a:pt x="2669" y="102564"/>
                </a:lnTo>
                <a:lnTo>
                  <a:pt x="2953" y="102638"/>
                </a:lnTo>
                <a:lnTo>
                  <a:pt x="117046" y="102638"/>
                </a:lnTo>
                <a:lnTo>
                  <a:pt x="117387" y="102564"/>
                </a:lnTo>
                <a:lnTo>
                  <a:pt x="118012" y="102346"/>
                </a:lnTo>
                <a:lnTo>
                  <a:pt x="118580" y="101908"/>
                </a:lnTo>
                <a:lnTo>
                  <a:pt x="119034" y="101397"/>
                </a:lnTo>
                <a:lnTo>
                  <a:pt x="119431" y="100741"/>
                </a:lnTo>
                <a:lnTo>
                  <a:pt x="119772" y="100011"/>
                </a:lnTo>
                <a:lnTo>
                  <a:pt x="119943" y="99209"/>
                </a:lnTo>
                <a:lnTo>
                  <a:pt x="120000" y="98844"/>
                </a:lnTo>
                <a:lnTo>
                  <a:pt x="120000" y="98407"/>
                </a:lnTo>
                <a:lnTo>
                  <a:pt x="120000" y="4303"/>
                </a:lnTo>
                <a:lnTo>
                  <a:pt x="120000" y="3866"/>
                </a:lnTo>
                <a:lnTo>
                  <a:pt x="119943" y="3428"/>
                </a:lnTo>
                <a:lnTo>
                  <a:pt x="119772" y="2626"/>
                </a:lnTo>
                <a:lnTo>
                  <a:pt x="119431" y="1896"/>
                </a:lnTo>
                <a:lnTo>
                  <a:pt x="119034" y="1240"/>
                </a:lnTo>
                <a:lnTo>
                  <a:pt x="118580" y="729"/>
                </a:lnTo>
                <a:lnTo>
                  <a:pt x="118012" y="364"/>
                </a:lnTo>
                <a:lnTo>
                  <a:pt x="117387" y="73"/>
                </a:lnTo>
                <a:lnTo>
                  <a:pt x="117046" y="0"/>
                </a:lnTo>
                <a:close/>
                <a:moveTo>
                  <a:pt x="46285" y="102857"/>
                </a:moveTo>
                <a:lnTo>
                  <a:pt x="46057" y="106358"/>
                </a:lnTo>
                <a:lnTo>
                  <a:pt x="45774" y="109932"/>
                </a:lnTo>
                <a:lnTo>
                  <a:pt x="45490" y="113142"/>
                </a:lnTo>
                <a:lnTo>
                  <a:pt x="45149" y="115403"/>
                </a:lnTo>
                <a:lnTo>
                  <a:pt x="44979" y="116279"/>
                </a:lnTo>
                <a:lnTo>
                  <a:pt x="44865" y="116863"/>
                </a:lnTo>
                <a:lnTo>
                  <a:pt x="44694" y="117300"/>
                </a:lnTo>
                <a:lnTo>
                  <a:pt x="44525" y="117519"/>
                </a:lnTo>
                <a:lnTo>
                  <a:pt x="44070" y="117665"/>
                </a:lnTo>
                <a:lnTo>
                  <a:pt x="43331" y="117884"/>
                </a:lnTo>
                <a:lnTo>
                  <a:pt x="41571" y="118249"/>
                </a:lnTo>
                <a:lnTo>
                  <a:pt x="40208" y="118540"/>
                </a:lnTo>
                <a:lnTo>
                  <a:pt x="39697" y="118686"/>
                </a:lnTo>
                <a:lnTo>
                  <a:pt x="39413" y="118759"/>
                </a:lnTo>
                <a:lnTo>
                  <a:pt x="39356" y="118832"/>
                </a:lnTo>
                <a:lnTo>
                  <a:pt x="39356" y="119052"/>
                </a:lnTo>
                <a:lnTo>
                  <a:pt x="39413" y="119124"/>
                </a:lnTo>
                <a:lnTo>
                  <a:pt x="39810" y="119197"/>
                </a:lnTo>
                <a:lnTo>
                  <a:pt x="40492" y="119270"/>
                </a:lnTo>
                <a:lnTo>
                  <a:pt x="42991" y="119343"/>
                </a:lnTo>
                <a:lnTo>
                  <a:pt x="46910" y="119416"/>
                </a:lnTo>
                <a:lnTo>
                  <a:pt x="72863" y="119416"/>
                </a:lnTo>
                <a:lnTo>
                  <a:pt x="76724" y="119343"/>
                </a:lnTo>
                <a:lnTo>
                  <a:pt x="79223" y="119270"/>
                </a:lnTo>
                <a:lnTo>
                  <a:pt x="79962" y="119197"/>
                </a:lnTo>
                <a:lnTo>
                  <a:pt x="80360" y="119124"/>
                </a:lnTo>
                <a:lnTo>
                  <a:pt x="80416" y="119052"/>
                </a:lnTo>
                <a:lnTo>
                  <a:pt x="80416" y="118832"/>
                </a:lnTo>
                <a:lnTo>
                  <a:pt x="80360" y="118759"/>
                </a:lnTo>
                <a:lnTo>
                  <a:pt x="80075" y="118686"/>
                </a:lnTo>
                <a:lnTo>
                  <a:pt x="79564" y="118540"/>
                </a:lnTo>
                <a:lnTo>
                  <a:pt x="78201" y="118249"/>
                </a:lnTo>
                <a:lnTo>
                  <a:pt x="76441" y="117884"/>
                </a:lnTo>
                <a:lnTo>
                  <a:pt x="75703" y="117665"/>
                </a:lnTo>
                <a:lnTo>
                  <a:pt x="75248" y="117519"/>
                </a:lnTo>
                <a:lnTo>
                  <a:pt x="75078" y="117300"/>
                </a:lnTo>
                <a:lnTo>
                  <a:pt x="74907" y="116863"/>
                </a:lnTo>
                <a:lnTo>
                  <a:pt x="74737" y="116279"/>
                </a:lnTo>
                <a:lnTo>
                  <a:pt x="74624" y="115403"/>
                </a:lnTo>
                <a:lnTo>
                  <a:pt x="74282" y="113142"/>
                </a:lnTo>
                <a:lnTo>
                  <a:pt x="73942" y="109932"/>
                </a:lnTo>
                <a:lnTo>
                  <a:pt x="73658" y="106358"/>
                </a:lnTo>
                <a:lnTo>
                  <a:pt x="73488" y="102857"/>
                </a:lnTo>
                <a:close/>
                <a:moveTo>
                  <a:pt x="39697" y="119343"/>
                </a:moveTo>
                <a:lnTo>
                  <a:pt x="39697" y="119416"/>
                </a:lnTo>
                <a:lnTo>
                  <a:pt x="39697" y="119707"/>
                </a:lnTo>
                <a:lnTo>
                  <a:pt x="39754" y="119780"/>
                </a:lnTo>
                <a:lnTo>
                  <a:pt x="40832" y="119853"/>
                </a:lnTo>
                <a:lnTo>
                  <a:pt x="43900" y="119926"/>
                </a:lnTo>
                <a:lnTo>
                  <a:pt x="52191" y="120000"/>
                </a:lnTo>
                <a:lnTo>
                  <a:pt x="67581" y="120000"/>
                </a:lnTo>
                <a:lnTo>
                  <a:pt x="75816" y="119926"/>
                </a:lnTo>
                <a:lnTo>
                  <a:pt x="78940" y="119853"/>
                </a:lnTo>
                <a:lnTo>
                  <a:pt x="80019" y="119780"/>
                </a:lnTo>
                <a:lnTo>
                  <a:pt x="80075" y="119707"/>
                </a:lnTo>
                <a:lnTo>
                  <a:pt x="80075" y="119416"/>
                </a:lnTo>
                <a:lnTo>
                  <a:pt x="80019" y="119343"/>
                </a:lnTo>
                <a:lnTo>
                  <a:pt x="78712" y="119416"/>
                </a:lnTo>
                <a:lnTo>
                  <a:pt x="76327" y="119489"/>
                </a:lnTo>
                <a:lnTo>
                  <a:pt x="67638" y="119562"/>
                </a:lnTo>
                <a:lnTo>
                  <a:pt x="52134" y="119562"/>
                </a:lnTo>
                <a:lnTo>
                  <a:pt x="43445" y="119489"/>
                </a:lnTo>
                <a:lnTo>
                  <a:pt x="41060" y="119416"/>
                </a:lnTo>
                <a:lnTo>
                  <a:pt x="39754" y="119343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9" name="Shape 739"/>
          <p:cNvSpPr/>
          <p:nvPr/>
        </p:nvSpPr>
        <p:spPr>
          <a:xfrm>
            <a:off x="4383651" y="519960"/>
            <a:ext cx="4253100" cy="2715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40" name="Shape 740"/>
          <p:cNvSpPr txBox="1">
            <a:spLocks noGrp="1"/>
          </p:cNvSpPr>
          <p:nvPr>
            <p:ph type="subTitle" idx="1"/>
          </p:nvPr>
        </p:nvSpPr>
        <p:spPr>
          <a:xfrm>
            <a:off x="412550" y="4322700"/>
            <a:ext cx="8418600" cy="2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half page for copy or images">
  <p:cSld name="Title with subtitle and half page for copy or images">
    <p:bg>
      <p:bgPr>
        <a:solidFill>
          <a:schemeClr val="lt1"/>
        </a:solidFill>
        <a:effectLst/>
      </p:bgPr>
    </p:bg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Shape 743"/>
          <p:cNvSpPr/>
          <p:nvPr/>
        </p:nvSpPr>
        <p:spPr>
          <a:xfrm>
            <a:off x="0" y="0"/>
            <a:ext cx="4576500" cy="5152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4" name="Shape 744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45" name="Shape 745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7" name="Shape 747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">
  <p:cSld name="Caption">
    <p:bg>
      <p:bgPr>
        <a:solidFill>
          <a:schemeClr val="lt1"/>
        </a:solidFill>
        <a:effectLst/>
      </p:bgPr>
    </p:bg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Shape 749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Open Sans SemiBold"/>
              <a:buNone/>
              <a:defRPr sz="1500" b="0" i="0" u="none" strike="noStrike" cap="none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 1">
  <p:cSld name="Caption 1">
    <p:bg>
      <p:bgPr>
        <a:solidFill>
          <a:srgbClr val="1486AB"/>
        </a:solidFill>
        <a:effectLst/>
      </p:bgPr>
    </p:bg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Shape 752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500"/>
              <a:buFont typeface="Open Sans SemiBold"/>
              <a:buNone/>
              <a:defRPr sz="1500" b="0" i="0" u="none" strike="noStrike" cap="none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">
  <p:cSld name="Blank brand blue">
    <p:bg>
      <p:bgPr>
        <a:solidFill>
          <a:srgbClr val="1486AB"/>
        </a:solidFill>
        <a:effectLst/>
      </p:bgPr>
    </p:bg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 1">
  <p:cSld name="Blank brand blue 1">
    <p:bg>
      <p:bgPr>
        <a:solidFill>
          <a:srgbClr val="3A525F"/>
        </a:solidFill>
        <a:effectLst/>
      </p:bgPr>
    </p:bg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">
  <p:cSld name="Quote">
    <p:bg>
      <p:bgPr>
        <a:solidFill>
          <a:srgbClr val="1486AB"/>
        </a:solidFill>
        <a:effectLst/>
      </p:bgPr>
    </p:bg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Shape 760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761" name="Shape 761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62" name="Shape 762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63" name="Shape 763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64" name="Shape 764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marL="0" marR="0" lvl="1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marL="0" marR="0" lvl="2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marL="0" marR="0" lvl="3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marL="0" marR="0" lvl="4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marL="0" marR="0" lvl="5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marL="0" marR="0" lvl="6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marL="0" marR="0" lvl="7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marL="0" marR="0" lvl="8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765" name="Shape 765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921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1">
  <p:cSld name="Quote 1">
    <p:bg>
      <p:bgPr>
        <a:solidFill>
          <a:srgbClr val="3A525F"/>
        </a:solidFill>
        <a:effectLst/>
      </p:bgPr>
    </p:bg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Shape 768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769" name="Shape 769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0" name="Shape 770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71" name="Shape 771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72" name="Shape 772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marL="0" marR="0" lvl="1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marL="0" marR="0" lvl="2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marL="0" marR="0" lvl="3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marL="0" marR="0" lvl="4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marL="0" marR="0" lvl="5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marL="0" marR="0" lvl="6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marL="0" marR="0" lvl="7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marL="0" marR="0" lvl="8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773" name="Shape 773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921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">
  <p:cSld name="Quote without title">
    <p:bg>
      <p:bgPr>
        <a:solidFill>
          <a:srgbClr val="1486AB"/>
        </a:solidFill>
        <a:effectLst/>
      </p:bgPr>
    </p:bg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Shape 776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777" name="Shape 777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8" name="Shape 778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79" name="Shape 779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marL="0" marR="0" lvl="1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marL="0" marR="0" lvl="2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marL="0" marR="0" lvl="3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marL="0" marR="0" lvl="4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marL="0" marR="0" lvl="5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marL="0" marR="0" lvl="6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marL="0" marR="0" lvl="7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marL="0" marR="0" lvl="8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780" name="Shape 780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921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2 1">
  <p:cSld name="SECTION_HEADER_2_1">
    <p:bg>
      <p:bgPr>
        <a:solidFill>
          <a:srgbClr val="FF9900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69" name="Shape 69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0" name="Shape 70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 1">
  <p:cSld name="Quote without title 1">
    <p:bg>
      <p:bgPr>
        <a:solidFill>
          <a:srgbClr val="3A525F"/>
        </a:solidFill>
        <a:effectLst/>
      </p:bgPr>
    </p:bg>
    <p:spTree>
      <p:nvGrpSpPr>
        <p:cNvPr id="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Shape 783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784" name="Shape 784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85" name="Shape 785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86" name="Shape 786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marL="0" marR="0" lvl="1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marL="0" marR="0" lvl="2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marL="0" marR="0" lvl="3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marL="0" marR="0" lvl="4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marL="0" marR="0" lvl="5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marL="0" marR="0" lvl="6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marL="0" marR="0" lvl="7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marL="0" marR="0" lvl="8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erriweather Light"/>
              <a:buNone/>
              <a:defRPr sz="1400" b="0" i="0" u="none" strike="noStrike" cap="none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787" name="Shape 787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921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1">
  <p:cSld name="SECTION_HEADER_1">
    <p:bg>
      <p:bgPr>
        <a:solidFill>
          <a:srgbClr val="3A525F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74" name="Shape 74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5" name="Shape 75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section divider with vector">
  <p:cSld name="SECTION_HEADER_1_1_1_1">
    <p:bg>
      <p:bgPr>
        <a:solidFill>
          <a:srgbClr val="F8991D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rand blue section divider with vector">
  <p:cSld name="SECTION_HEADER_1_1_1_1_1">
    <p:bg>
      <p:bgPr>
        <a:solidFill>
          <a:srgbClr val="3A525F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Light section divider with vector 1">
  <p:cSld name="SECTION_HEADER_1_1_1_1_1_1">
    <p:bg>
      <p:bgPr>
        <a:solidFill>
          <a:srgbClr val="F9FCFF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000"/>
              <a:buFont typeface="Open Sans SemiBold"/>
              <a:buNone/>
              <a:defRPr sz="2000">
                <a:solidFill>
                  <a:srgbClr val="3A525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" type="tx">
  <p:cSld name="TITLE_AND_BODY">
    <p:bg>
      <p:bgPr>
        <a:solidFill>
          <a:srgbClr val="F9FCFF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FFA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 - Dark Blue">
  <p:cSld name="TITLE_AND_BODY_2">
    <p:bg>
      <p:bgPr>
        <a:solidFill>
          <a:srgbClr val="F9FCFF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secondary brand blue back 1">
  <p:cSld name="TITLE_1_3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Font typeface="Open Sans Light"/>
              <a:buNone/>
              <a:defRPr sz="52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None/>
              <a:defRPr sz="52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000"/>
              <a:buFont typeface="Open Sans SemiBold"/>
              <a:buNone/>
              <a:defRPr sz="20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title and body 1">
  <p:cSld name="TITLE_AND_BODY_2_1_2">
    <p:bg>
      <p:bgPr>
        <a:solidFill>
          <a:srgbClr val="F8991D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01" name="Shape 10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title and body">
  <p:cSld name="TITLE_AND_BODY_2_1_1">
    <p:bg>
      <p:bgPr>
        <a:solidFill>
          <a:srgbClr val="3A525F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08" name="Shape 10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body">
  <p:cSld name="TITLE_AND_BODY_1">
    <p:bg>
      <p:bgPr>
        <a:solidFill>
          <a:srgbClr val="F9FCFF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F8991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body" idx="2"/>
          </p:nvPr>
        </p:nvSpPr>
        <p:spPr>
          <a:xfrm>
            <a:off x="429800" y="1915425"/>
            <a:ext cx="84024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body (secondary blue)">
  <p:cSld name="TITLE_AND_BODY_1_2">
    <p:bg>
      <p:bgPr>
        <a:solidFill>
          <a:srgbClr val="F9FCFF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body" idx="2"/>
          </p:nvPr>
        </p:nvSpPr>
        <p:spPr>
          <a:xfrm>
            <a:off x="429800" y="1915425"/>
            <a:ext cx="84024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two column body">
  <p:cSld name="TITLE_AND_BODY_1_1">
    <p:bg>
      <p:bgPr>
        <a:solidFill>
          <a:srgbClr val="F9FCFF"/>
        </a:solid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F8991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two column body (secondary blue)">
  <p:cSld name="TITLE_AND_BODY_1_1_1">
    <p:bg>
      <p:bgPr>
        <a:solidFill>
          <a:srgbClr val="F9FCFF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with subtitle and 2 column body">
  <p:cSld name="CUSTOM">
    <p:bg>
      <p:bgPr>
        <a:solidFill>
          <a:srgbClr val="3A525F"/>
        </a:solid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Shape 140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subTitle" idx="2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body" idx="3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with subtitle and 2 column body">
  <p:cSld name="CUSTOM_1">
    <p:bg>
      <p:bgPr>
        <a:solidFill>
          <a:srgbClr val="F8991D"/>
        </a:solid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Shape 14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0" name="Shape 150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with subtitle and 2 column body">
  <p:cSld name="CUSTOM_1_1">
    <p:bg>
      <p:bgPr>
        <a:solidFill>
          <a:srgbClr val="3A525F"/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Shape 15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59" name="Shape 159"/>
          <p:cNvSpPr txBox="1">
            <a:spLocks noGrp="1"/>
          </p:cNvSpPr>
          <p:nvPr>
            <p:ph type="subTitle" idx="2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body" idx="3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ne column text w/ image">
  <p:cSld name="ONE_COLUMN_TEXT">
    <p:bg>
      <p:bgPr>
        <a:solidFill>
          <a:schemeClr val="lt1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xfrm>
            <a:off x="311700" y="317525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400"/>
              <a:buFont typeface="Open Sans"/>
              <a:buNone/>
              <a:defRPr sz="24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311700" y="1275925"/>
            <a:ext cx="2808000" cy="3462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orange back">
  <p:cSld name="TITLE_1_2">
    <p:bg>
      <p:bgPr>
        <a:solidFill>
          <a:srgbClr val="FF9900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">
  <p:cSld name="CUSTOM_2_3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8991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Shape 168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Shape 169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(secondary blue)">
  <p:cSld name="CUSTOM_2_3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Shape 174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">
  <p:cSld name="CUSTOM_2_3_2">
    <p:bg>
      <p:bgPr>
        <a:solidFill>
          <a:srgbClr val="F8991D"/>
        </a:solid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Shape 180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Shape 181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1">
  <p:cSld name="CUSTOM_2_3_2_1">
    <p:bg>
      <p:bgPr>
        <a:solidFill>
          <a:srgbClr val="3A525F"/>
        </a:soli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Shape 186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Android phone">
  <p:cSld name="CUSTOM_2">
    <p:bg>
      <p:bgPr>
        <a:solidFill>
          <a:srgbClr val="3A525F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Shape 192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Shape 194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196" name="Shape 196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48401" y="237562"/>
            <a:ext cx="2456948" cy="4668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Android phone 1">
  <p:cSld name="CUSTOM_2_3">
    <p:bg>
      <p:bgPr>
        <a:solidFill>
          <a:srgbClr val="F8991D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Shape 19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Shape 201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03" name="Shape 203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48401" y="237562"/>
            <a:ext cx="2456948" cy="4668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Android phone 1 1">
  <p:cSld name="CUSTOM_2_3_3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Shape 206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10" name="Shape 210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48401" y="237562"/>
            <a:ext cx="2456948" cy="4668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with 2 android phones">
  <p:cSld name="CUSTOM_2_2">
    <p:bg>
      <p:bgPr>
        <a:solidFill>
          <a:srgbClr val="F8991D"/>
        </a:solid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Shape 213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Shape 215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17" name="Shape 217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87415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Shape 218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8200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with 2 android phones 2">
  <p:cSld name="CUSTOM_2_2_2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Shape 22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Shape 22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25" name="Shape 225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87415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Shape 226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8200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with 2 android phones 1">
  <p:cSld name="CUSTOM_2_2_1">
    <p:bg>
      <p:bgPr>
        <a:solidFill>
          <a:srgbClr val="3A525F"/>
        </a:solid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Shape 22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Shape 231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33" name="Shape 233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87415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Shape 234" descr="pixel-floor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8200" y="41013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brand gradient back">
  <p:cSld name="TITLE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">
  <p:cSld name="CUSTOM_2_1">
    <p:bg>
      <p:bgPr>
        <a:solidFill>
          <a:srgbClr val="F8991D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Shape 23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Shape 239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41" name="Shape 241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291750" y="201450"/>
            <a:ext cx="2764986" cy="4740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1">
  <p:cSld name="CUSTOM_2_1_3">
    <p:bg>
      <p:bgPr>
        <a:solidFill>
          <a:srgbClr val="3A525F"/>
        </a:solid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Shape 244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Shape 24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48" name="Shape 248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291750" y="201450"/>
            <a:ext cx="2764986" cy="4740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1 1">
  <p:cSld name="CUSTOM_2_1_3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Shape 25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Shape 25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253" name="Shape 25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55" name="Shape 255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291750" y="201450"/>
            <a:ext cx="2764986" cy="4740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2 iPhones">
  <p:cSld name="CUSTOM_2_1_2">
    <p:bg>
      <p:bgPr>
        <a:solidFill>
          <a:srgbClr val="F8991D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Shape 257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13850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Shape 258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Shape 259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Shape 260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Shape 26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63" name="Shape 26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2 iPhones 1">
  <p:cSld name="CUSTOM_2_1_2_2">
    <p:bg>
      <p:bgPr>
        <a:solidFill>
          <a:srgbClr val="3A525F"/>
        </a:solidFill>
        <a:effectLst/>
      </p:bgPr>
    </p:bg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Shape 266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Shape 268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70" name="Shape 270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13850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Shape 271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2 iPhones 1 1">
  <p:cSld name="CUSTOM_2_1_2_2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Shape 274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Shape 275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276" name="Shape 276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78" name="Shape 278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13850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Shape 279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+ Android">
  <p:cSld name="CUSTOM_2_1_2_1">
    <p:bg>
      <p:bgPr>
        <a:solidFill>
          <a:srgbClr val="F8991D"/>
        </a:solidFill>
        <a:effectLst/>
      </p:bgPr>
    </p:bg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Shape 282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Shape 284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85" name="Shape 285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86" name="Shape 286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Shape 287" descr="pixel-flo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8200" y="43278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+ Android 1">
  <p:cSld name="CUSTOM_2_1_2_1_1">
    <p:bg>
      <p:bgPr>
        <a:solidFill>
          <a:srgbClr val="3A525F"/>
        </a:solidFill>
        <a:effectLst/>
      </p:bgPr>
    </p:bg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Shape 290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Shape 29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93" name="Shape 29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294" name="Shape 294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Shape 295" descr="pixel-flo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8200" y="43278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 + Android 1 1">
  <p:cSld name="CUSTOM_2_1_2_1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Shape 298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Shape 299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300" name="Shape 300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302" name="Shape 302" descr="iphone-7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3975" y="391375"/>
            <a:ext cx="2496650" cy="428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Shape 303" descr="pixel-flo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8200" y="432787"/>
            <a:ext cx="2209237" cy="419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">
  <p:cSld name="CUSTOM_2_1_1">
    <p:bg>
      <p:bgPr>
        <a:solidFill>
          <a:srgbClr val="3A525F"/>
        </a:solidFill>
        <a:effectLst/>
      </p:bgPr>
    </p:bg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Shape 305" descr="ipad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031000" y="272625"/>
            <a:ext cx="3323685" cy="4465597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Shape 30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Shape 30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Shape 309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10" name="Shape 310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secondary blue image overlay">
  <p:cSld name="TITLE_1_2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3A525F">
              <a:alpha val="857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2">
  <p:cSld name="CUSTOM_2_1_1_2">
    <p:bg>
      <p:bgPr>
        <a:solidFill>
          <a:srgbClr val="F8991D"/>
        </a:solidFill>
        <a:effectLst/>
      </p:bgPr>
    </p:bg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Shape 313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Shape 315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16" name="Shape 316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317" name="Shape 317" descr="ipad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031000" y="272625"/>
            <a:ext cx="3323685" cy="4465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2 1">
  <p:cSld name="CUSTOM_2_1_1_2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Shape 320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Shape 321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322" name="Shape 322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324" name="Shape 324" descr="ipad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031000" y="272625"/>
            <a:ext cx="3323685" cy="4465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1">
  <p:cSld name="CUSTOM_2_1_1_1">
    <p:bg>
      <p:bgPr>
        <a:solidFill>
          <a:srgbClr val="F8991D"/>
        </a:solidFill>
        <a:effectLst/>
      </p:bgPr>
    </p:bg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Shape 32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Shape 329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30" name="Shape 330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31" name="Shape 331"/>
          <p:cNvSpPr/>
          <p:nvPr/>
        </p:nvSpPr>
        <p:spPr>
          <a:xfrm>
            <a:off x="4482701" y="707826"/>
            <a:ext cx="4398404" cy="3424207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Shape 332"/>
          <p:cNvSpPr/>
          <p:nvPr/>
        </p:nvSpPr>
        <p:spPr>
          <a:xfrm>
            <a:off x="4666759" y="889668"/>
            <a:ext cx="4030200" cy="25737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1 1">
  <p:cSld name="CUSTOM_2_1_1_1_1">
    <p:bg>
      <p:bgPr>
        <a:solidFill>
          <a:srgbClr val="3A525F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Shape 335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Shape 337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38" name="Shape 338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39" name="Shape 339"/>
          <p:cNvSpPr/>
          <p:nvPr/>
        </p:nvSpPr>
        <p:spPr>
          <a:xfrm>
            <a:off x="4482701" y="707826"/>
            <a:ext cx="4398404" cy="3424207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Shape 340"/>
          <p:cNvSpPr/>
          <p:nvPr/>
        </p:nvSpPr>
        <p:spPr>
          <a:xfrm>
            <a:off x="4666759" y="889668"/>
            <a:ext cx="4030200" cy="25737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1 1 1">
  <p:cSld name="CUSTOM_2_1_1_1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Shape 343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Shape 344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800"/>
              <a:buNone/>
              <a:defRPr>
                <a:solidFill>
                  <a:srgbClr val="F9FCFF"/>
                </a:solidFill>
              </a:defRPr>
            </a:lvl9pPr>
          </a:lstStyle>
          <a:p>
            <a:endParaRPr/>
          </a:p>
        </p:txBody>
      </p:sp>
      <p:sp>
        <p:nvSpPr>
          <p:cNvPr id="345" name="Shape 345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46" name="Shape 346"/>
          <p:cNvSpPr/>
          <p:nvPr/>
        </p:nvSpPr>
        <p:spPr>
          <a:xfrm>
            <a:off x="4482701" y="707826"/>
            <a:ext cx="4398404" cy="3424207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2857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Shape 347"/>
          <p:cNvSpPr/>
          <p:nvPr/>
        </p:nvSpPr>
        <p:spPr>
          <a:xfrm>
            <a:off x="4666759" y="889668"/>
            <a:ext cx="4030200" cy="25737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Phones and Desktop mockups">
  <p:cSld name="CUSTOM_3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/>
          <p:nvPr/>
        </p:nvSpPr>
        <p:spPr>
          <a:xfrm>
            <a:off x="412550" y="489288"/>
            <a:ext cx="1648277" cy="3307566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Shape 351"/>
          <p:cNvSpPr/>
          <p:nvPr/>
        </p:nvSpPr>
        <p:spPr>
          <a:xfrm>
            <a:off x="486667" y="766662"/>
            <a:ext cx="1500000" cy="2665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52" name="Shape 352"/>
          <p:cNvSpPr/>
          <p:nvPr/>
        </p:nvSpPr>
        <p:spPr>
          <a:xfrm>
            <a:off x="2407787" y="625078"/>
            <a:ext cx="1434690" cy="3019200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Shape 353"/>
          <p:cNvSpPr/>
          <p:nvPr/>
        </p:nvSpPr>
        <p:spPr>
          <a:xfrm>
            <a:off x="2513218" y="1060663"/>
            <a:ext cx="1223700" cy="2164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54" name="Shape 354"/>
          <p:cNvSpPr/>
          <p:nvPr/>
        </p:nvSpPr>
        <p:spPr>
          <a:xfrm>
            <a:off x="4189426" y="328075"/>
            <a:ext cx="4641524" cy="3613200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Shape 355"/>
          <p:cNvSpPr/>
          <p:nvPr/>
        </p:nvSpPr>
        <p:spPr>
          <a:xfrm>
            <a:off x="4383651" y="519960"/>
            <a:ext cx="4253100" cy="2715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56" name="Shape 356"/>
          <p:cNvSpPr txBox="1">
            <a:spLocks noGrp="1"/>
          </p:cNvSpPr>
          <p:nvPr>
            <p:ph type="subTitle" idx="1"/>
          </p:nvPr>
        </p:nvSpPr>
        <p:spPr>
          <a:xfrm>
            <a:off x="412550" y="4322700"/>
            <a:ext cx="8418600" cy="2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500"/>
              <a:buFont typeface="Open Sans SemiBold"/>
              <a:buNone/>
              <a:defRPr sz="1500">
                <a:solidFill>
                  <a:srgbClr val="3A525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100"/>
              <a:buNone/>
              <a:defRPr sz="21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Phones and Desktop mockups 1">
  <p:cSld name="CUSTOM_3_1">
    <p:bg>
      <p:bgPr>
        <a:solidFill>
          <a:srgbClr val="3A525F"/>
        </a:solid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hape 359"/>
          <p:cNvSpPr/>
          <p:nvPr/>
        </p:nvSpPr>
        <p:spPr>
          <a:xfrm>
            <a:off x="412550" y="489288"/>
            <a:ext cx="1648277" cy="3307566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Shape 360"/>
          <p:cNvSpPr/>
          <p:nvPr/>
        </p:nvSpPr>
        <p:spPr>
          <a:xfrm>
            <a:off x="486667" y="766662"/>
            <a:ext cx="1500000" cy="2665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61" name="Shape 361"/>
          <p:cNvSpPr/>
          <p:nvPr/>
        </p:nvSpPr>
        <p:spPr>
          <a:xfrm>
            <a:off x="2407787" y="625078"/>
            <a:ext cx="1434690" cy="3019200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Shape 362"/>
          <p:cNvSpPr/>
          <p:nvPr/>
        </p:nvSpPr>
        <p:spPr>
          <a:xfrm>
            <a:off x="2513218" y="1060663"/>
            <a:ext cx="1223700" cy="2164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63" name="Shape 363"/>
          <p:cNvSpPr/>
          <p:nvPr/>
        </p:nvSpPr>
        <p:spPr>
          <a:xfrm>
            <a:off x="4189426" y="328075"/>
            <a:ext cx="4641524" cy="3613200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Shape 364"/>
          <p:cNvSpPr/>
          <p:nvPr/>
        </p:nvSpPr>
        <p:spPr>
          <a:xfrm>
            <a:off x="4383651" y="519960"/>
            <a:ext cx="4253100" cy="2715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65" name="Shape 365"/>
          <p:cNvSpPr txBox="1">
            <a:spLocks noGrp="1"/>
          </p:cNvSpPr>
          <p:nvPr>
            <p:ph type="subTitle" idx="1"/>
          </p:nvPr>
        </p:nvSpPr>
        <p:spPr>
          <a:xfrm>
            <a:off x="412550" y="4322700"/>
            <a:ext cx="8418600" cy="2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Phones and Desktop mockups 1 1">
  <p:cSld name="CUSTOM_3_1_1">
    <p:bg>
      <p:bgPr>
        <a:solidFill>
          <a:srgbClr val="F8991D"/>
        </a:solidFill>
        <a:effectLst/>
      </p:bgPr>
    </p:bg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/>
          <p:nvPr/>
        </p:nvSpPr>
        <p:spPr>
          <a:xfrm>
            <a:off x="412550" y="489288"/>
            <a:ext cx="1648277" cy="3307566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Shape 369"/>
          <p:cNvSpPr/>
          <p:nvPr/>
        </p:nvSpPr>
        <p:spPr>
          <a:xfrm>
            <a:off x="486667" y="766662"/>
            <a:ext cx="1500000" cy="2665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70" name="Shape 370"/>
          <p:cNvSpPr/>
          <p:nvPr/>
        </p:nvSpPr>
        <p:spPr>
          <a:xfrm>
            <a:off x="2407787" y="625078"/>
            <a:ext cx="1434690" cy="3019200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Shape 371"/>
          <p:cNvSpPr/>
          <p:nvPr/>
        </p:nvSpPr>
        <p:spPr>
          <a:xfrm>
            <a:off x="2513218" y="1060663"/>
            <a:ext cx="1223700" cy="2164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72" name="Shape 372"/>
          <p:cNvSpPr/>
          <p:nvPr/>
        </p:nvSpPr>
        <p:spPr>
          <a:xfrm>
            <a:off x="4189426" y="328075"/>
            <a:ext cx="4641524" cy="3613200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Shape 373"/>
          <p:cNvSpPr/>
          <p:nvPr/>
        </p:nvSpPr>
        <p:spPr>
          <a:xfrm>
            <a:off x="4383651" y="519960"/>
            <a:ext cx="4253100" cy="2715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74" name="Shape 374"/>
          <p:cNvSpPr txBox="1">
            <a:spLocks noGrp="1"/>
          </p:cNvSpPr>
          <p:nvPr>
            <p:ph type="subTitle" idx="1"/>
          </p:nvPr>
        </p:nvSpPr>
        <p:spPr>
          <a:xfrm>
            <a:off x="412550" y="4322700"/>
            <a:ext cx="8418600" cy="2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half page for copy or images">
  <p:cSld name="SECTION_TITLE_AND_DESCRIPTION">
    <p:bg>
      <p:bgPr>
        <a:solidFill>
          <a:srgbClr val="3A525F"/>
        </a:solidFill>
        <a:effectLst/>
      </p:bgPr>
    </p:bg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hape 377"/>
          <p:cNvSpPr/>
          <p:nvPr/>
        </p:nvSpPr>
        <p:spPr>
          <a:xfrm>
            <a:off x="0" y="0"/>
            <a:ext cx="4576500" cy="5152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9FCFF"/>
              </a:solidFill>
            </a:endParaRPr>
          </a:p>
        </p:txBody>
      </p:sp>
      <p:sp>
        <p:nvSpPr>
          <p:cNvPr id="378" name="Shape 378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4200"/>
              <a:buNone/>
              <a:defRPr sz="42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379" name="Shape 379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500"/>
              <a:buFont typeface="Open Sans SemiBold"/>
              <a:buNone/>
              <a:defRPr sz="15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100"/>
              <a:buNone/>
              <a:defRPr sz="2100">
                <a:solidFill>
                  <a:srgbClr val="6F7070"/>
                </a:solidFill>
              </a:defRPr>
            </a:lvl9pPr>
          </a:lstStyle>
          <a:p>
            <a:endParaRPr/>
          </a:p>
        </p:txBody>
      </p:sp>
      <p:sp>
        <p:nvSpPr>
          <p:cNvPr id="380" name="Shape 380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half page for copy or images 1">
  <p:cSld name="SECTION_TITLE_AND_DESCRIPTION_1">
    <p:bg>
      <p:bgPr>
        <a:solidFill>
          <a:schemeClr val="lt1"/>
        </a:solidFill>
        <a:effectLst/>
      </p:bgPr>
    </p:bg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/>
          <p:nvPr/>
        </p:nvSpPr>
        <p:spPr>
          <a:xfrm>
            <a:off x="0" y="0"/>
            <a:ext cx="4576500" cy="5152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Shape 384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5" name="Shape 385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86" name="Shape 386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light overlay">
  <p:cSld name="TITLE_1_2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CFF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Font typeface="Open Sans Light"/>
              <a:buNone/>
              <a:defRPr sz="52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000"/>
              <a:buFont typeface="Open Sans SemiBold"/>
              <a:buNone/>
              <a:defRPr sz="20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half page for copy or images 1 1">
  <p:cSld name="SECTION_TITLE_AND_DESCRIPTION_1_1">
    <p:bg>
      <p:bgPr>
        <a:solidFill>
          <a:schemeClr val="lt1"/>
        </a:solidFill>
        <a:effectLst/>
      </p:bgPr>
    </p:bg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Shape 389"/>
          <p:cNvSpPr/>
          <p:nvPr/>
        </p:nvSpPr>
        <p:spPr>
          <a:xfrm>
            <a:off x="0" y="0"/>
            <a:ext cx="4576500" cy="5152500"/>
          </a:xfrm>
          <a:prstGeom prst="rect">
            <a:avLst/>
          </a:prstGeom>
          <a:solidFill>
            <a:srgbClr val="F8991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Shape 390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391" name="Shape 391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392" name="Shape 392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">
  <p:cSld name="CAPTION_ONLY">
    <p:bg>
      <p:bgPr>
        <a:solidFill>
          <a:schemeClr val="lt1"/>
        </a:solidFill>
        <a:effectLst/>
      </p:bgPr>
    </p:bg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Shape 395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Open Sans SemiBold"/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 1">
  <p:cSld name="CAPTION_ONLY_2">
    <p:bg>
      <p:bgPr>
        <a:solidFill>
          <a:srgbClr val="F8991D"/>
        </a:solidFill>
        <a:effectLst/>
      </p:bgPr>
    </p:bg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398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500"/>
              <a:buFont typeface="Open Sans SemiBold"/>
              <a:buNone/>
              <a:defRPr sz="15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 1 1">
  <p:cSld name="CAPTION_ONLY_2_1">
    <p:bg>
      <p:bgPr>
        <a:solidFill>
          <a:srgbClr val="3A525F"/>
        </a:solidFill>
        <a:effectLst/>
      </p:bgPr>
    </p:bg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hape 401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500"/>
              <a:buFont typeface="Open Sans SemiBold"/>
              <a:buNone/>
              <a:defRPr sz="15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">
  <p:cSld name="BIG_NUMBER">
    <p:bg>
      <p:bgPr>
        <a:solidFill>
          <a:srgbClr val="F9FCFF"/>
        </a:solidFill>
        <a:effectLst/>
      </p:bgPr>
    </p:bg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404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8991D"/>
              </a:buClr>
              <a:buSzPts val="12000"/>
              <a:buFont typeface="Open Sans"/>
              <a:buNone/>
              <a:defRPr sz="12000">
                <a:solidFill>
                  <a:srgbClr val="F8991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05" name="Shape 405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 1">
  <p:cSld name="BIG_NUMBER_1">
    <p:bg>
      <p:bgPr>
        <a:solidFill>
          <a:srgbClr val="F8991D"/>
        </a:solidFill>
        <a:effectLst/>
      </p:bgPr>
    </p:bg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0"/>
              <a:buFont typeface="Open Sans"/>
              <a:buNone/>
              <a:defRPr sz="12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09" name="Shape 409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 1 1">
  <p:cSld name="BIG_NUMBER_1_1">
    <p:bg>
      <p:bgPr>
        <a:solidFill>
          <a:srgbClr val="3A525F"/>
        </a:solidFill>
        <a:effectLst/>
      </p:bgPr>
    </p:bg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0"/>
              <a:buFont typeface="Open Sans"/>
              <a:buNone/>
              <a:defRPr sz="12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13" name="Shape 413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light" type="blank">
  <p:cSld name="BLANK">
    <p:bg>
      <p:bgPr>
        <a:solidFill>
          <a:srgbClr val="F9FCFF"/>
        </a:solidFill>
        <a:effectLst/>
      </p:bgPr>
    </p:bg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">
  <p:cSld name="BLANK_1">
    <p:bg>
      <p:bgPr>
        <a:solidFill>
          <a:srgbClr val="F8991D"/>
        </a:solidFill>
        <a:effectLst/>
      </p:bgPr>
    </p:bg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 1">
  <p:cSld name="BLANK_1_2">
    <p:bg>
      <p:bgPr>
        <a:solidFill>
          <a:srgbClr val="3A525F"/>
        </a:solidFill>
        <a:effectLst/>
      </p:bgPr>
    </p:bg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gradient overlay">
  <p:cSld name="TITLE_1_2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Shape 36" descr="background-image-gradient-tra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5200"/>
              <a:buFont typeface="Open Sans Light"/>
              <a:buNone/>
              <a:defRPr sz="52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000"/>
              <a:buFont typeface="Open Sans SemiBold"/>
              <a:buNone/>
              <a:defRPr sz="20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">
  <p:cSld name="BLANK_1_1">
    <p:bg>
      <p:bgPr>
        <a:solidFill>
          <a:srgbClr val="F9FCFF"/>
        </a:solidFill>
        <a:effectLst/>
      </p:bgPr>
    </p:bg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Shape 422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23" name="Shape 423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4" name="Shape 424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5" name="Shape 425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None/>
              <a:defRPr sz="36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426" name="Shape 426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27" name="Shape 427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>
              <a:spcBef>
                <a:spcPts val="1600"/>
              </a:spcBef>
              <a:spcAft>
                <a:spcPts val="160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1">
  <p:cSld name="BLANK_1_1_1">
    <p:bg>
      <p:bgPr>
        <a:solidFill>
          <a:srgbClr val="3A525F"/>
        </a:solidFill>
        <a:effectLst/>
      </p:bgPr>
    </p:bg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32" name="Shape 432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3" name="Shape 433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4" name="Shape 434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35" name="Shape 435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36" name="Shape 436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1 1">
  <p:cSld name="BLANK_1_1_1_1">
    <p:bg>
      <p:bgPr>
        <a:solidFill>
          <a:srgbClr val="F8991D"/>
        </a:solidFill>
        <a:effectLst/>
      </p:bgPr>
    </p:bg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Shape 439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40" name="Shape 440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1" name="Shape 441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2" name="Shape 442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43" name="Shape 443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44" name="Shape 444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">
  <p:cSld name="BLANK_1_1_2">
    <p:bg>
      <p:bgPr>
        <a:solidFill>
          <a:srgbClr val="F9FCFF"/>
        </a:solidFill>
        <a:effectLst/>
      </p:bgPr>
    </p:bg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6" name="Shape 44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05350" y="4738225"/>
            <a:ext cx="1097277" cy="254375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Shape 447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 w="9525" cap="flat" cmpd="sng">
            <a:solidFill>
              <a:srgbClr val="3A52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48" name="Shape 448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9" name="Shape 449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3A525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0" name="Shape 450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6F7070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3A525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51" name="Shape 451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 2">
  <p:cSld name="BLANK_1_1_2_2">
    <p:bg>
      <p:bgPr>
        <a:solidFill>
          <a:srgbClr val="F8991D"/>
        </a:solidFill>
        <a:effectLst/>
      </p:bgPr>
    </p:bg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Shape 455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56" name="Shape 456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7" name="Shape 457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8" name="Shape 458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59" name="Shape 459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 1">
  <p:cSld name="BLANK_1_1_2_1">
    <p:bg>
      <p:bgPr>
        <a:solidFill>
          <a:srgbClr val="3A525F"/>
        </a:solidFill>
        <a:effectLst/>
      </p:bgPr>
    </p:bg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463" name="Shape 463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4" name="Shape 464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5" name="Shape 465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466" name="Shape 466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gradient overlay">
  <p:cSld name="Title slide w/ image and gradient overlay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2" name="Shape 472" descr="background-image-gradient-tran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30641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Shape 47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5200"/>
              <a:buFont typeface="Open Sans Light"/>
              <a:buNone/>
              <a:defRPr sz="5200" b="0" i="0" u="none" strike="noStrike" cap="none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75" name="Shape 47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000"/>
              <a:buFont typeface="Open Sans SemiBold"/>
              <a:buNone/>
              <a:defRPr sz="2000" b="0" i="0" u="none" strike="noStrike" cap="none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blue image overlay 1">
  <p:cSld name="Section Divider w/ blue image overlay 1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Shape 477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1486AB">
              <a:alpha val="85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8" name="Shape 4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05350" y="4738225"/>
            <a:ext cx="1097275" cy="253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Shape 479" descr="logo.png"/>
          <p:cNvPicPr preferRelativeResize="0"/>
          <p:nvPr/>
        </p:nvPicPr>
        <p:blipFill rotWithShape="1">
          <a:blip r:embed="rId4">
            <a:alphaModFix/>
          </a:blip>
          <a:srcRect l="288" r="278"/>
          <a:stretch/>
        </p:blipFill>
        <p:spPr>
          <a:xfrm>
            <a:off x="7911132" y="4738223"/>
            <a:ext cx="1095942" cy="254354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Shape 480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482" name="Shape 482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3" name="Shape 483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 1">
  <p:cSld name="Big number 1">
    <p:bg>
      <p:bgPr>
        <a:solidFill>
          <a:srgbClr val="F8991D"/>
        </a:solidFill>
        <a:effectLst/>
      </p:bgPr>
    </p:bg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Shape 48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0"/>
              <a:buFont typeface="Open Sans"/>
              <a:buNone/>
              <a:defRPr sz="12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86" name="Shape 486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 b="0" i="0" u="none" strike="noStrike" cap="none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">
  <p:cSld name="Big number">
    <p:bg>
      <p:bgPr>
        <a:solidFill>
          <a:srgbClr val="F9FCFF"/>
        </a:solidFill>
        <a:effectLst/>
      </p:bgPr>
    </p:bg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Shape 489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991D"/>
              </a:buClr>
              <a:buSzPts val="12000"/>
              <a:buFont typeface="Open Sans"/>
              <a:buNone/>
              <a:defRPr sz="12000" b="0" i="0" u="none" strike="noStrike" cap="none">
                <a:solidFill>
                  <a:srgbClr val="F8991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90" name="Shape 490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 b="0" i="0" u="none" strike="noStrike" cap="none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  <a:defRPr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logo">
  <p:cSld name="TITLE_1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subTitle" idx="1"/>
          </p:nvPr>
        </p:nvSpPr>
        <p:spPr>
          <a:xfrm>
            <a:off x="311700" y="29103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000"/>
              <a:buFont typeface="Open Sans SemiBold"/>
              <a:buNone/>
              <a:defRPr sz="20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800"/>
              <a:buNone/>
              <a:defRPr sz="2800">
                <a:solidFill>
                  <a:srgbClr val="6F7070"/>
                </a:solidFill>
              </a:defRPr>
            </a:lvl9pPr>
          </a:lstStyle>
          <a:p>
            <a:endParaRPr/>
          </a:p>
        </p:txBody>
      </p:sp>
      <p:pic>
        <p:nvPicPr>
          <p:cNvPr id="42" name="Shape 42" descr="biznessapps-dark-blue.png"/>
          <p:cNvPicPr preferRelativeResize="0"/>
          <p:nvPr/>
        </p:nvPicPr>
        <p:blipFill rotWithShape="1">
          <a:blip r:embed="rId2">
            <a:alphaModFix/>
          </a:blip>
          <a:srcRect t="1578" b="1588"/>
          <a:stretch/>
        </p:blipFill>
        <p:spPr>
          <a:xfrm>
            <a:off x="2048375" y="1582375"/>
            <a:ext cx="5032276" cy="119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light" type="blank">
  <p:cSld name="BLANK">
    <p:bg>
      <p:bgPr>
        <a:solidFill>
          <a:srgbClr val="F9FCFF"/>
        </a:solidFill>
        <a:effectLst/>
      </p:bgPr>
    </p:bg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secondary blue image overlay 1">
  <p:cSld name="Section divider w/ secondary blue image overlay 1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Shape 495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3A525F">
              <a:alpha val="85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Shape 497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498" name="Shape 498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99" name="Shape 499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1">
  <p:cSld name="Title with copy and spot for images/vector 1">
    <p:bg>
      <p:bgPr>
        <a:solidFill>
          <a:srgbClr val="3A525F"/>
        </a:solidFill>
        <a:effectLst/>
      </p:bgPr>
    </p:bg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Shape 501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Shape 502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Shape 503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Font typeface="Arial"/>
              <a:buNone/>
              <a:defRPr sz="2800"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504" name="Shape 504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section divider with vector ">
  <p:cSld name="Brand blue section divider with vector ">
    <p:bg>
      <p:bgPr>
        <a:solidFill>
          <a:srgbClr val="1486AB"/>
        </a:solidFill>
        <a:effectLst/>
      </p:bgPr>
    </p:bg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Shape 508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09" name="Shape 509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two column body">
  <p:cSld name="Title with subtitle and two column body">
    <p:bg>
      <p:bgPr>
        <a:solidFill>
          <a:srgbClr val="F9FCFF"/>
        </a:solidFill>
        <a:effectLst/>
      </p:bgPr>
    </p:bg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hape 511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2" name="Shape 512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4" name="Shape 514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515" name="Shape 515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16" name="Shape 516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rand blue section divider with vector">
  <p:cSld name="Secondary brand blue section divider with vector">
    <p:bg>
      <p:bgPr>
        <a:solidFill>
          <a:srgbClr val="3A525F"/>
        </a:solidFill>
        <a:effectLst/>
      </p:bgPr>
    </p:bg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Shape 519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0" name="Shape 520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" type="tx">
  <p:cSld name="TITLE_AND_BODY">
    <p:bg>
      <p:bgPr>
        <a:solidFill>
          <a:srgbClr val="F9FCFF"/>
        </a:solidFill>
        <a:effectLst/>
      </p:bgPr>
    </p:bg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Shape 522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Shape 523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4" name="Shape 524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Light section divider with vector 1">
  <p:cSld name="Light section divider with vector 1">
    <p:bg>
      <p:bgPr>
        <a:solidFill>
          <a:srgbClr val="F9FCFF"/>
        </a:solidFill>
        <a:effectLst/>
      </p:bgPr>
    </p:bg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Shape 527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8" name="Shape 528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000"/>
              <a:buFont typeface="Open Sans SemiBold"/>
              <a:buNone/>
              <a:defRPr sz="2000" b="0" i="0" u="none" strike="noStrike" cap="none">
                <a:solidFill>
                  <a:srgbClr val="3A525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title and body">
  <p:cSld name="Secondary blue title and body">
    <p:bg>
      <p:bgPr>
        <a:solidFill>
          <a:srgbClr val="3A525F"/>
        </a:solidFill>
        <a:effectLst/>
      </p:bgPr>
    </p:bg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Shape 53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2" name="Shape 532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533" name="Shape 53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4" name="Shape 534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35" name="Shape 535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 - Dark Blue">
  <p:cSld name="Title and body - Dark Blue">
    <p:bg>
      <p:bgPr>
        <a:solidFill>
          <a:srgbClr val="F9FCFF"/>
        </a:solidFill>
        <a:effectLst/>
      </p:bgPr>
    </p:bg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Shape 538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Shape 539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40" name="Shape 540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2921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2921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image and gradient overlay 1">
  <p:cSld name="TITLE_1_2_1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Shape 44" descr="background-image-gradient-tra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47" name="Shape 47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Shape 48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brand blue back">
  <p:cSld name="Title slide with brand blue back">
    <p:bg>
      <p:bgPr>
        <a:solidFill>
          <a:srgbClr val="1486AB"/>
        </a:solidFill>
        <a:effectLst/>
      </p:bgPr>
    </p:bg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Shape 54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44" name="Shape 54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secondary brand blue back">
  <p:cSld name="Title slide with secondary brand blue back">
    <p:bg>
      <p:bgPr>
        <a:solidFill>
          <a:srgbClr val="3A525F"/>
        </a:solidFill>
        <a:effectLst/>
      </p:bgPr>
    </p:bg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Shape 54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48" name="Shape 54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orange back">
  <p:cSld name="Title slide with orange back">
    <p:bg>
      <p:bgPr>
        <a:solidFill>
          <a:srgbClr val="FF9900"/>
        </a:solidFill>
        <a:effectLst/>
      </p:bgPr>
    </p:bg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Shape 551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52" name="Shape 55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brand gradient back">
  <p:cSld name="Title slide with brand gradient back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Shape 55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56" name="Shape 55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blue image overlay">
  <p:cSld name="Title slide w/ blue image overlay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Shape 559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1486AB">
              <a:alpha val="85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1" name="Shape 561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62" name="Shape 56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secondary blue image overlay">
  <p:cSld name="Title slide w/ secondary blue image overlay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Shape 564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3A525F">
              <a:alpha val="85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Shape 56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67" name="Shape 56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 b="0" i="0" u="none" strike="noStrike" cap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light overlay">
  <p:cSld name="Title slide w/ image and light overlay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Shape 56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CFF">
              <a:alpha val="788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Shape 571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Font typeface="Open Sans Light"/>
              <a:buNone/>
              <a:defRPr sz="5200" b="0" i="0" u="none" strike="noStrike" cap="none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72" name="Shape 57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000"/>
              <a:buFont typeface="Open Sans SemiBold"/>
              <a:buNone/>
              <a:defRPr sz="2000" b="0" i="0" u="none" strike="noStrike" cap="none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logo">
  <p:cSld name="Title slide w/ logo">
    <p:bg>
      <p:bgPr>
        <a:solidFill>
          <a:srgbClr val="1486AB"/>
        </a:solidFill>
        <a:effectLst/>
      </p:bgPr>
    </p:bg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Shape 574"/>
          <p:cNvSpPr txBox="1">
            <a:spLocks noGrp="1"/>
          </p:cNvSpPr>
          <p:nvPr>
            <p:ph type="subTitle" idx="1"/>
          </p:nvPr>
        </p:nvSpPr>
        <p:spPr>
          <a:xfrm>
            <a:off x="311700" y="29103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Open Sans SemiBold"/>
              <a:buNone/>
              <a:defRPr sz="2000" b="0" i="0" u="none" strike="noStrike" cap="none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image and gradient overlay 1">
  <p:cSld name="Section divider w/ image and gradient overlay 1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7" name="Shape 577" descr="background-image-gradient-tran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30641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Shape 579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581" name="Shape 581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2" name="Shape 582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" type="secHead">
  <p:cSld name="SECTION_HEADER">
    <p:bg>
      <p:bgPr>
        <a:solidFill>
          <a:srgbClr val="1486AB"/>
        </a:solidFill>
        <a:effectLst/>
      </p:bgPr>
    </p:bg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Shape 584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 b="0" i="0" u="none" strike="noStrike" cap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586" name="Shape 586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7" name="Shape 587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63" Type="http://schemas.openxmlformats.org/officeDocument/2006/relationships/slideLayout" Target="../slideLayouts/slideLayout63.xml"/><Relationship Id="rId64" Type="http://schemas.openxmlformats.org/officeDocument/2006/relationships/slideLayout" Target="../slideLayouts/slideLayout64.xml"/><Relationship Id="rId65" Type="http://schemas.openxmlformats.org/officeDocument/2006/relationships/slideLayout" Target="../slideLayouts/slideLayout65.xml"/><Relationship Id="rId66" Type="http://schemas.openxmlformats.org/officeDocument/2006/relationships/slideLayout" Target="../slideLayouts/slideLayout66.xml"/><Relationship Id="rId67" Type="http://schemas.openxmlformats.org/officeDocument/2006/relationships/slideLayout" Target="../slideLayouts/slideLayout67.xml"/><Relationship Id="rId68" Type="http://schemas.openxmlformats.org/officeDocument/2006/relationships/slideLayout" Target="../slideLayouts/slideLayout68.xml"/><Relationship Id="rId69" Type="http://schemas.openxmlformats.org/officeDocument/2006/relationships/slideLayout" Target="../slideLayouts/slideLayout69.xml"/><Relationship Id="rId50" Type="http://schemas.openxmlformats.org/officeDocument/2006/relationships/slideLayout" Target="../slideLayouts/slideLayout50.xml"/><Relationship Id="rId51" Type="http://schemas.openxmlformats.org/officeDocument/2006/relationships/slideLayout" Target="../slideLayouts/slideLayout51.xml"/><Relationship Id="rId52" Type="http://schemas.openxmlformats.org/officeDocument/2006/relationships/slideLayout" Target="../slideLayouts/slideLayout52.xml"/><Relationship Id="rId53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54.xml"/><Relationship Id="rId55" Type="http://schemas.openxmlformats.org/officeDocument/2006/relationships/slideLayout" Target="../slideLayouts/slideLayout55.xml"/><Relationship Id="rId56" Type="http://schemas.openxmlformats.org/officeDocument/2006/relationships/slideLayout" Target="../slideLayouts/slideLayout56.xml"/><Relationship Id="rId57" Type="http://schemas.openxmlformats.org/officeDocument/2006/relationships/slideLayout" Target="../slideLayouts/slideLayout57.xml"/><Relationship Id="rId58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59.xml"/><Relationship Id="rId40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5.xml"/><Relationship Id="rId46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47.xml"/><Relationship Id="rId48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4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37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39.xml"/><Relationship Id="rId70" Type="http://schemas.openxmlformats.org/officeDocument/2006/relationships/slideLayout" Target="../slideLayouts/slideLayout70.xml"/><Relationship Id="rId71" Type="http://schemas.openxmlformats.org/officeDocument/2006/relationships/slideLayout" Target="../slideLayouts/slideLayout71.xml"/><Relationship Id="rId72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73" Type="http://schemas.openxmlformats.org/officeDocument/2006/relationships/slideLayout" Target="../slideLayouts/slideLayout73.xml"/><Relationship Id="rId74" Type="http://schemas.openxmlformats.org/officeDocument/2006/relationships/slideLayout" Target="../slideLayouts/slideLayout74.xml"/><Relationship Id="rId75" Type="http://schemas.openxmlformats.org/officeDocument/2006/relationships/slideLayout" Target="../slideLayouts/slideLayout75.xml"/><Relationship Id="rId76" Type="http://schemas.openxmlformats.org/officeDocument/2006/relationships/theme" Target="../theme/theme1.xml"/><Relationship Id="rId60" Type="http://schemas.openxmlformats.org/officeDocument/2006/relationships/slideLayout" Target="../slideLayouts/slideLayout60.xml"/><Relationship Id="rId61" Type="http://schemas.openxmlformats.org/officeDocument/2006/relationships/slideLayout" Target="../slideLayouts/slideLayout61.xml"/><Relationship Id="rId62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0.xml"/><Relationship Id="rId16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2.xml"/><Relationship Id="rId18" Type="http://schemas.openxmlformats.org/officeDocument/2006/relationships/slideLayout" Target="../slideLayouts/slideLayout93.xml"/><Relationship Id="rId19" Type="http://schemas.openxmlformats.org/officeDocument/2006/relationships/slideLayout" Target="../slideLayouts/slideLayout94.xml"/><Relationship Id="rId50" Type="http://schemas.openxmlformats.org/officeDocument/2006/relationships/slideLayout" Target="../slideLayouts/slideLayout125.xml"/><Relationship Id="rId51" Type="http://schemas.openxmlformats.org/officeDocument/2006/relationships/slideLayout" Target="../slideLayouts/slideLayout126.xml"/><Relationship Id="rId52" Type="http://schemas.openxmlformats.org/officeDocument/2006/relationships/slideLayout" Target="../slideLayouts/slideLayout127.xml"/><Relationship Id="rId53" Type="http://schemas.openxmlformats.org/officeDocument/2006/relationships/slideLayout" Target="../slideLayouts/slideLayout128.xml"/><Relationship Id="rId54" Type="http://schemas.openxmlformats.org/officeDocument/2006/relationships/slideLayout" Target="../slideLayouts/slideLayout129.xml"/><Relationship Id="rId55" Type="http://schemas.openxmlformats.org/officeDocument/2006/relationships/slideLayout" Target="../slideLayouts/slideLayout130.xml"/><Relationship Id="rId56" Type="http://schemas.openxmlformats.org/officeDocument/2006/relationships/theme" Target="../theme/theme2.xml"/><Relationship Id="rId40" Type="http://schemas.openxmlformats.org/officeDocument/2006/relationships/slideLayout" Target="../slideLayouts/slideLayout115.xml"/><Relationship Id="rId41" Type="http://schemas.openxmlformats.org/officeDocument/2006/relationships/slideLayout" Target="../slideLayouts/slideLayout116.xml"/><Relationship Id="rId42" Type="http://schemas.openxmlformats.org/officeDocument/2006/relationships/slideLayout" Target="../slideLayouts/slideLayout117.xml"/><Relationship Id="rId43" Type="http://schemas.openxmlformats.org/officeDocument/2006/relationships/slideLayout" Target="../slideLayouts/slideLayout118.xml"/><Relationship Id="rId44" Type="http://schemas.openxmlformats.org/officeDocument/2006/relationships/slideLayout" Target="../slideLayouts/slideLayout119.xml"/><Relationship Id="rId45" Type="http://schemas.openxmlformats.org/officeDocument/2006/relationships/slideLayout" Target="../slideLayouts/slideLayout120.xml"/><Relationship Id="rId46" Type="http://schemas.openxmlformats.org/officeDocument/2006/relationships/slideLayout" Target="../slideLayouts/slideLayout121.xml"/><Relationship Id="rId47" Type="http://schemas.openxmlformats.org/officeDocument/2006/relationships/slideLayout" Target="../slideLayouts/slideLayout122.xml"/><Relationship Id="rId48" Type="http://schemas.openxmlformats.org/officeDocument/2006/relationships/slideLayout" Target="../slideLayouts/slideLayout123.xml"/><Relationship Id="rId49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76.xml"/><Relationship Id="rId2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9.xml"/><Relationship Id="rId5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2.xml"/><Relationship Id="rId8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4.xml"/><Relationship Id="rId30" Type="http://schemas.openxmlformats.org/officeDocument/2006/relationships/slideLayout" Target="../slideLayouts/slideLayout105.xml"/><Relationship Id="rId31" Type="http://schemas.openxmlformats.org/officeDocument/2006/relationships/slideLayout" Target="../slideLayouts/slideLayout106.xml"/><Relationship Id="rId32" Type="http://schemas.openxmlformats.org/officeDocument/2006/relationships/slideLayout" Target="../slideLayouts/slideLayout107.xml"/><Relationship Id="rId33" Type="http://schemas.openxmlformats.org/officeDocument/2006/relationships/slideLayout" Target="../slideLayouts/slideLayout108.xml"/><Relationship Id="rId34" Type="http://schemas.openxmlformats.org/officeDocument/2006/relationships/slideLayout" Target="../slideLayouts/slideLayout109.xml"/><Relationship Id="rId35" Type="http://schemas.openxmlformats.org/officeDocument/2006/relationships/slideLayout" Target="../slideLayouts/slideLayout110.xml"/><Relationship Id="rId36" Type="http://schemas.openxmlformats.org/officeDocument/2006/relationships/slideLayout" Target="../slideLayouts/slideLayout111.xml"/><Relationship Id="rId37" Type="http://schemas.openxmlformats.org/officeDocument/2006/relationships/slideLayout" Target="../slideLayouts/slideLayout112.xml"/><Relationship Id="rId38" Type="http://schemas.openxmlformats.org/officeDocument/2006/relationships/slideLayout" Target="../slideLayouts/slideLayout113.xml"/><Relationship Id="rId39" Type="http://schemas.openxmlformats.org/officeDocument/2006/relationships/slideLayout" Target="../slideLayouts/slideLayout114.xml"/><Relationship Id="rId20" Type="http://schemas.openxmlformats.org/officeDocument/2006/relationships/slideLayout" Target="../slideLayouts/slideLayout95.xml"/><Relationship Id="rId21" Type="http://schemas.openxmlformats.org/officeDocument/2006/relationships/slideLayout" Target="../slideLayouts/slideLayout96.xml"/><Relationship Id="rId22" Type="http://schemas.openxmlformats.org/officeDocument/2006/relationships/slideLayout" Target="../slideLayouts/slideLayout97.xml"/><Relationship Id="rId23" Type="http://schemas.openxmlformats.org/officeDocument/2006/relationships/slideLayout" Target="../slideLayouts/slideLayout98.xml"/><Relationship Id="rId24" Type="http://schemas.openxmlformats.org/officeDocument/2006/relationships/slideLayout" Target="../slideLayouts/slideLayout99.xml"/><Relationship Id="rId25" Type="http://schemas.openxmlformats.org/officeDocument/2006/relationships/slideLayout" Target="../slideLayouts/slideLayout100.xml"/><Relationship Id="rId26" Type="http://schemas.openxmlformats.org/officeDocument/2006/relationships/slideLayout" Target="../slideLayouts/slideLayout101.xml"/><Relationship Id="rId27" Type="http://schemas.openxmlformats.org/officeDocument/2006/relationships/slideLayout" Target="../slideLayouts/slideLayout102.xml"/><Relationship Id="rId28" Type="http://schemas.openxmlformats.org/officeDocument/2006/relationships/slideLayout" Target="../slideLayouts/slideLayout103.xml"/><Relationship Id="rId29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  <p:sldLayoutId id="2147483696" r:id="rId49"/>
    <p:sldLayoutId id="2147483697" r:id="rId50"/>
    <p:sldLayoutId id="2147483698" r:id="rId51"/>
    <p:sldLayoutId id="2147483699" r:id="rId52"/>
    <p:sldLayoutId id="2147483700" r:id="rId53"/>
    <p:sldLayoutId id="2147483701" r:id="rId54"/>
    <p:sldLayoutId id="2147483702" r:id="rId55"/>
    <p:sldLayoutId id="2147483703" r:id="rId56"/>
    <p:sldLayoutId id="2147483704" r:id="rId57"/>
    <p:sldLayoutId id="2147483705" r:id="rId58"/>
    <p:sldLayoutId id="2147483706" r:id="rId59"/>
    <p:sldLayoutId id="2147483707" r:id="rId60"/>
    <p:sldLayoutId id="2147483708" r:id="rId61"/>
    <p:sldLayoutId id="2147483709" r:id="rId62"/>
    <p:sldLayoutId id="2147483710" r:id="rId63"/>
    <p:sldLayoutId id="2147483711" r:id="rId64"/>
    <p:sldLayoutId id="2147483712" r:id="rId65"/>
    <p:sldLayoutId id="2147483713" r:id="rId66"/>
    <p:sldLayoutId id="2147483714" r:id="rId67"/>
    <p:sldLayoutId id="2147483715" r:id="rId68"/>
    <p:sldLayoutId id="2147483716" r:id="rId69"/>
    <p:sldLayoutId id="2147483717" r:id="rId70"/>
    <p:sldLayoutId id="2147483718" r:id="rId71"/>
    <p:sldLayoutId id="2147483719" r:id="rId72"/>
    <p:sldLayoutId id="2147483720" r:id="rId73"/>
    <p:sldLayoutId id="2147483721" r:id="rId74"/>
    <p:sldLayoutId id="2147483722" r:id="rId7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simple-light-2">
    <p:bg>
      <p:bgPr>
        <a:solidFill>
          <a:schemeClr val="lt1"/>
        </a:solidFill>
        <a:effectLst/>
      </p:bgPr>
    </p:bg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Shape 46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69" name="Shape 46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40" r:id="rId18"/>
    <p:sldLayoutId id="2147483741" r:id="rId19"/>
    <p:sldLayoutId id="2147483742" r:id="rId20"/>
    <p:sldLayoutId id="2147483743" r:id="rId21"/>
    <p:sldLayoutId id="2147483744" r:id="rId22"/>
    <p:sldLayoutId id="2147483745" r:id="rId23"/>
    <p:sldLayoutId id="2147483746" r:id="rId24"/>
    <p:sldLayoutId id="2147483747" r:id="rId25"/>
    <p:sldLayoutId id="2147483748" r:id="rId26"/>
    <p:sldLayoutId id="2147483749" r:id="rId27"/>
    <p:sldLayoutId id="2147483750" r:id="rId28"/>
    <p:sldLayoutId id="2147483751" r:id="rId29"/>
    <p:sldLayoutId id="2147483752" r:id="rId30"/>
    <p:sldLayoutId id="2147483753" r:id="rId31"/>
    <p:sldLayoutId id="2147483754" r:id="rId32"/>
    <p:sldLayoutId id="2147483755" r:id="rId33"/>
    <p:sldLayoutId id="2147483756" r:id="rId34"/>
    <p:sldLayoutId id="2147483757" r:id="rId35"/>
    <p:sldLayoutId id="2147483758" r:id="rId36"/>
    <p:sldLayoutId id="2147483759" r:id="rId37"/>
    <p:sldLayoutId id="2147483760" r:id="rId38"/>
    <p:sldLayoutId id="2147483761" r:id="rId39"/>
    <p:sldLayoutId id="2147483762" r:id="rId40"/>
    <p:sldLayoutId id="2147483763" r:id="rId41"/>
    <p:sldLayoutId id="2147483764" r:id="rId42"/>
    <p:sldLayoutId id="2147483765" r:id="rId43"/>
    <p:sldLayoutId id="2147483766" r:id="rId44"/>
    <p:sldLayoutId id="2147483767" r:id="rId45"/>
    <p:sldLayoutId id="2147483768" r:id="rId46"/>
    <p:sldLayoutId id="2147483769" r:id="rId47"/>
    <p:sldLayoutId id="2147483770" r:id="rId48"/>
    <p:sldLayoutId id="2147483771" r:id="rId49"/>
    <p:sldLayoutId id="2147483772" r:id="rId50"/>
    <p:sldLayoutId id="2147483773" r:id="rId51"/>
    <p:sldLayoutId id="2147483774" r:id="rId52"/>
    <p:sldLayoutId id="2147483775" r:id="rId53"/>
    <p:sldLayoutId id="2147483776" r:id="rId54"/>
    <p:sldLayoutId id="2147483777" r:id="rId5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kipperapp.io" TargetMode="External"/><Relationship Id="rId4" Type="http://schemas.openxmlformats.org/officeDocument/2006/relationships/image" Target="../media/image27.png"/><Relationship Id="rId5" Type="http://schemas.openxmlformats.org/officeDocument/2006/relationships/hyperlink" Target="https://vimeo.com/channels/1119620" TargetMode="External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Shape 792"/>
          <p:cNvSpPr txBox="1"/>
          <p:nvPr/>
        </p:nvSpPr>
        <p:spPr>
          <a:xfrm>
            <a:off x="311708" y="94722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Post Mobile App</a:t>
            </a:r>
            <a:endParaRPr sz="5200">
              <a:solidFill>
                <a:srgbClr val="F9FC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Sale Strategy</a:t>
            </a:r>
            <a:endParaRPr sz="5200">
              <a:solidFill>
                <a:srgbClr val="F9FC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793" name="Shape 793"/>
          <p:cNvSpPr txBox="1"/>
          <p:nvPr/>
        </p:nvSpPr>
        <p:spPr>
          <a:xfrm>
            <a:off x="311700" y="303677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How to onboard small businesses for success!</a:t>
            </a:r>
            <a:endParaRPr sz="2000">
              <a:solidFill>
                <a:srgbClr val="F9FC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9FC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Shape 850"/>
          <p:cNvSpPr txBox="1"/>
          <p:nvPr/>
        </p:nvSpPr>
        <p:spPr>
          <a:xfrm>
            <a:off x="237725" y="334975"/>
            <a:ext cx="3663300" cy="16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If customers do not use your client’s progressive web-app you’re setting the app up for failure. </a:t>
            </a:r>
            <a:endParaRPr sz="1500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You 100% need to have a marketing plan in place and the best part is it does not have to complicated.</a:t>
            </a:r>
            <a:endParaRPr/>
          </a:p>
        </p:txBody>
      </p:sp>
      <p:sp>
        <p:nvSpPr>
          <p:cNvPr id="851" name="Shape 851"/>
          <p:cNvSpPr txBox="1"/>
          <p:nvPr/>
        </p:nvSpPr>
        <p:spPr>
          <a:xfrm>
            <a:off x="237725" y="2161200"/>
            <a:ext cx="3987300" cy="26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What are some free marketing tactics?</a:t>
            </a: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Educate existing customers about the app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Announce the app on their FB &amp; Twitter pages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Create a flyer to place inside the business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Get employees talking about the app to customers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Write mobile app launch press release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Write a blog post on the businesses website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Create a simple marketing video to share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852" name="Shape 852" descr="promote.png"/>
          <p:cNvPicPr preferRelativeResize="0"/>
          <p:nvPr/>
        </p:nvPicPr>
        <p:blipFill rotWithShape="1">
          <a:blip r:embed="rId3">
            <a:alphaModFix/>
          </a:blip>
          <a:srcRect l="1653" r="1662"/>
          <a:stretch/>
        </p:blipFill>
        <p:spPr>
          <a:xfrm>
            <a:off x="4171000" y="0"/>
            <a:ext cx="497300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Shape 857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832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Have Tools To Help Market Your App!</a:t>
            </a:r>
            <a:br>
              <a:rPr lang="en"/>
            </a:br>
            <a:r>
              <a:rPr lang="en"/>
              <a:t/>
            </a:r>
            <a:br>
              <a:rPr lang="en"/>
            </a:br>
            <a:r>
              <a:rPr lang="en"/>
              <a:t/>
            </a:r>
            <a:br>
              <a:rPr lang="en"/>
            </a:br>
            <a:endParaRPr/>
          </a:p>
        </p:txBody>
      </p:sp>
      <p:pic>
        <p:nvPicPr>
          <p:cNvPr id="858" name="Shape 858"/>
          <p:cNvPicPr preferRelativeResize="0"/>
          <p:nvPr/>
        </p:nvPicPr>
        <p:blipFill rotWithShape="1">
          <a:blip r:embed="rId3">
            <a:alphaModFix/>
          </a:blip>
          <a:srcRect t="4242"/>
          <a:stretch/>
        </p:blipFill>
        <p:spPr>
          <a:xfrm>
            <a:off x="0" y="1134625"/>
            <a:ext cx="9143999" cy="356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3" name="Shape 863" descr="promote-2.png"/>
          <p:cNvPicPr preferRelativeResize="0"/>
          <p:nvPr/>
        </p:nvPicPr>
        <p:blipFill rotWithShape="1">
          <a:blip r:embed="rId3">
            <a:alphaModFix/>
          </a:blip>
          <a:srcRect l="5436" r="5436"/>
          <a:stretch/>
        </p:blipFill>
        <p:spPr>
          <a:xfrm>
            <a:off x="4560000" y="0"/>
            <a:ext cx="458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64" name="Shape 864"/>
          <p:cNvSpPr txBox="1">
            <a:spLocks noGrp="1"/>
          </p:cNvSpPr>
          <p:nvPr>
            <p:ph type="title"/>
          </p:nvPr>
        </p:nvSpPr>
        <p:spPr>
          <a:xfrm>
            <a:off x="276300" y="722788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Download The Marketing Flyer &amp; Share it!</a:t>
            </a:r>
            <a:endParaRPr/>
          </a:p>
        </p:txBody>
      </p:sp>
      <p:sp>
        <p:nvSpPr>
          <p:cNvPr id="865" name="Shape 865"/>
          <p:cNvSpPr txBox="1"/>
          <p:nvPr/>
        </p:nvSpPr>
        <p:spPr>
          <a:xfrm>
            <a:off x="276300" y="2266700"/>
            <a:ext cx="4045200" cy="21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Share across their social media pages</a:t>
            </a: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Add this flyer to their website</a:t>
            </a: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Print this flyer out and place in their business for customers to see</a:t>
            </a: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Train employees to educate customers about your app</a:t>
            </a: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• Include staff training into your post-sale pricing</a:t>
            </a: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8991D"/>
        </a:solidFill>
        <a:effectLst/>
      </p:bgPr>
    </p:bg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Shape 870"/>
          <p:cNvSpPr txBox="1"/>
          <p:nvPr/>
        </p:nvSpPr>
        <p:spPr>
          <a:xfrm>
            <a:off x="311700" y="3873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Share Across Social Networks In 2 Minutes!</a:t>
            </a:r>
            <a:endParaRPr sz="330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1" name="Shape 871" descr="social-medi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3575" y="152400"/>
            <a:ext cx="3956840" cy="356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Shape 876"/>
          <p:cNvSpPr txBox="1">
            <a:spLocks noGrp="1"/>
          </p:cNvSpPr>
          <p:nvPr>
            <p:ph type="title"/>
          </p:nvPr>
        </p:nvSpPr>
        <p:spPr>
          <a:xfrm>
            <a:off x="277400" y="989575"/>
            <a:ext cx="3850500" cy="177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Share Across Social Networks </a:t>
            </a:r>
            <a:br>
              <a:rPr lang="en"/>
            </a:br>
            <a:r>
              <a:rPr lang="en"/>
              <a:t>In Just 2 Minutes!</a:t>
            </a:r>
            <a:endParaRPr/>
          </a:p>
        </p:txBody>
      </p:sp>
      <p:sp>
        <p:nvSpPr>
          <p:cNvPr id="877" name="Shape 877"/>
          <p:cNvSpPr txBox="1">
            <a:spLocks noGrp="1"/>
          </p:cNvSpPr>
          <p:nvPr>
            <p:ph type="body" idx="1"/>
          </p:nvPr>
        </p:nvSpPr>
        <p:spPr>
          <a:xfrm>
            <a:off x="277400" y="2954525"/>
            <a:ext cx="3850500" cy="11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None/>
            </a:pPr>
            <a:r>
              <a:rPr lang="en">
                <a:solidFill>
                  <a:srgbClr val="F9FCFF"/>
                </a:solidFill>
              </a:rPr>
              <a:t>• Utilize our built in sharing features for every app</a:t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/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/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>• All of us this is found under the PROMOTE area in your app’s CMS</a:t>
            </a:r>
            <a:br>
              <a:rPr lang="en">
                <a:solidFill>
                  <a:srgbClr val="F9FCFF"/>
                </a:solidFill>
              </a:rPr>
            </a:br>
            <a:endParaRPr>
              <a:solidFill>
                <a:srgbClr val="F9FCFF"/>
              </a:solidFill>
            </a:endParaRPr>
          </a:p>
        </p:txBody>
      </p:sp>
      <p:pic>
        <p:nvPicPr>
          <p:cNvPr id="878" name="Shape 8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62251" y="1238287"/>
            <a:ext cx="4530501" cy="1392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79" name="Shape 87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25765" y="2580707"/>
            <a:ext cx="4462964" cy="13245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Shape 884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740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Step Three:</a:t>
            </a:r>
            <a:endParaRPr>
              <a:solidFill>
                <a:srgbClr val="3A525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A525F"/>
              </a:solidFill>
            </a:endParaRPr>
          </a:p>
        </p:txBody>
      </p:sp>
      <p:sp>
        <p:nvSpPr>
          <p:cNvPr id="885" name="Shape 885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F7070"/>
                </a:solidFill>
              </a:rPr>
              <a:t>Introduce the CMS and Skipper</a:t>
            </a:r>
            <a:endParaRPr>
              <a:solidFill>
                <a:srgbClr val="6F7070"/>
              </a:solidFill>
            </a:endParaRPr>
          </a:p>
        </p:txBody>
      </p:sp>
      <p:pic>
        <p:nvPicPr>
          <p:cNvPr id="886" name="Shape 886" descr="support-cms-skippe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9425" y="187175"/>
            <a:ext cx="4862524" cy="4364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Shape 891"/>
          <p:cNvSpPr txBox="1"/>
          <p:nvPr/>
        </p:nvSpPr>
        <p:spPr>
          <a:xfrm>
            <a:off x="311700" y="196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Introduce the CMS and Skipper</a:t>
            </a:r>
            <a:br>
              <a:rPr lang="en"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</a:br>
            <a:endParaRPr sz="360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892" name="Shape 892"/>
          <p:cNvSpPr txBox="1"/>
          <p:nvPr/>
        </p:nvSpPr>
        <p:spPr>
          <a:xfrm>
            <a:off x="362425" y="888375"/>
            <a:ext cx="84699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We offer 2 ways for a small business owner to manage their mobile app after launch.</a:t>
            </a:r>
            <a:endParaRPr sz="15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893" name="Shape 893"/>
          <p:cNvSpPr txBox="1"/>
          <p:nvPr/>
        </p:nvSpPr>
        <p:spPr>
          <a:xfrm>
            <a:off x="410500" y="2069250"/>
            <a:ext cx="3984600" cy="26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• Your white labeled app dashboard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	• Skipper (</a:t>
            </a:r>
            <a:r>
              <a:rPr lang="en" sz="1200" b="1">
                <a:solidFill>
                  <a:srgbClr val="1486AB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/>
              </a:rPr>
              <a:t>www.skipperapp.io</a:t>
            </a: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Leverage our white labeled training videos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Walk them through how to use push notifications, what types of messages to send, help them connect their FB &amp; Twitter accounts so they can update their social media pages at the same time.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Walk them through the CMS and an overview of their mobile app dashboard.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894" name="Shape 89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93600" y="1710700"/>
            <a:ext cx="3763151" cy="2668447"/>
          </a:xfrm>
          <a:prstGeom prst="rect">
            <a:avLst/>
          </a:prstGeom>
          <a:noFill/>
          <a:ln>
            <a:noFill/>
          </a:ln>
        </p:spPr>
      </p:pic>
      <p:sp>
        <p:nvSpPr>
          <p:cNvPr id="895" name="Shape 895"/>
          <p:cNvSpPr txBox="1"/>
          <p:nvPr/>
        </p:nvSpPr>
        <p:spPr>
          <a:xfrm>
            <a:off x="5293600" y="4469475"/>
            <a:ext cx="1990800" cy="7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1486AB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5"/>
              </a:rPr>
              <a:t>[Video here]</a:t>
            </a:r>
            <a:r>
              <a:rPr lang="en" sz="1200" b="1">
                <a:solidFill>
                  <a:srgbClr val="1486AB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 b="1">
                <a:solidFill>
                  <a:srgbClr val="1486AB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 b="1">
              <a:solidFill>
                <a:srgbClr val="1486A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3A525F"/>
        </a:solidFill>
        <a:effectLst/>
      </p:bgPr>
    </p:bg>
    <p:spTree>
      <p:nvGrpSpPr>
        <p:cNvPr id="1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Shape 900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9FCFF"/>
                </a:solidFill>
              </a:rPr>
              <a:t>Step Four:</a:t>
            </a:r>
            <a:endParaRPr>
              <a:solidFill>
                <a:srgbClr val="F9FC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9FCFF"/>
              </a:solidFill>
            </a:endParaRPr>
          </a:p>
        </p:txBody>
      </p:sp>
      <p:sp>
        <p:nvSpPr>
          <p:cNvPr id="901" name="Shape 901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9FCFF"/>
                </a:solidFill>
              </a:rPr>
              <a:t>More Marketing Tactics</a:t>
            </a:r>
            <a:endParaRPr>
              <a:solidFill>
                <a:srgbClr val="F9FCFF"/>
              </a:solidFill>
            </a:endParaRPr>
          </a:p>
        </p:txBody>
      </p:sp>
      <p:pic>
        <p:nvPicPr>
          <p:cNvPr id="902" name="Shape 902" descr="strategy-marketin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96816" y="152400"/>
            <a:ext cx="4100336" cy="394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7" name="Shape 907" descr="Image result for mobile app marketi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6050" y="258700"/>
            <a:ext cx="6371895" cy="46261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8991D"/>
        </a:solidFill>
        <a:effectLst/>
      </p:bgPr>
    </p:bg>
    <p:spTree>
      <p:nvGrpSpPr>
        <p:cNvPr id="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Shape 912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9FCFF"/>
                </a:solidFill>
              </a:rPr>
              <a:t>Step Five:</a:t>
            </a:r>
            <a:endParaRPr>
              <a:solidFill>
                <a:srgbClr val="F9FC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9FCFF"/>
              </a:solidFill>
            </a:endParaRPr>
          </a:p>
        </p:txBody>
      </p:sp>
      <p:sp>
        <p:nvSpPr>
          <p:cNvPr id="913" name="Shape 913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9FCFF"/>
                </a:solidFill>
              </a:rPr>
              <a:t>Set Goals With Your Client</a:t>
            </a:r>
            <a:endParaRPr>
              <a:solidFill>
                <a:srgbClr val="F9FCFF"/>
              </a:solidFill>
            </a:endParaRPr>
          </a:p>
        </p:txBody>
      </p:sp>
      <p:pic>
        <p:nvPicPr>
          <p:cNvPr id="914" name="Shape 914" descr="goals.png"/>
          <p:cNvPicPr preferRelativeResize="0"/>
          <p:nvPr/>
        </p:nvPicPr>
        <p:blipFill rotWithShape="1">
          <a:blip r:embed="rId3">
            <a:alphaModFix/>
          </a:blip>
          <a:srcRect l="4924"/>
          <a:stretch/>
        </p:blipFill>
        <p:spPr>
          <a:xfrm>
            <a:off x="1447950" y="308900"/>
            <a:ext cx="7384352" cy="342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Shape 798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0"/>
              <a:buFont typeface="Open Sans"/>
              <a:buNone/>
            </a:pPr>
            <a:r>
              <a:rPr lang="en" sz="12000" b="0" i="0" u="none" strike="noStrike" cap="none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5x-10x</a:t>
            </a:r>
            <a:endParaRPr/>
          </a:p>
        </p:txBody>
      </p:sp>
      <p:sp>
        <p:nvSpPr>
          <p:cNvPr id="799" name="Shape 799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</a:pPr>
            <a:r>
              <a:rPr lang="en" sz="2800" b="0" i="0" u="none" strike="noStrike" cap="none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Acquiring a customer costs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 Light"/>
              <a:buNone/>
            </a:pPr>
            <a:r>
              <a:rPr lang="en" sz="2800" b="0" i="0" u="none" strike="noStrike" cap="none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5-10 times more than retaining one 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Shape 919"/>
          <p:cNvSpPr txBox="1"/>
          <p:nvPr/>
        </p:nvSpPr>
        <p:spPr>
          <a:xfrm>
            <a:off x="151275" y="1757263"/>
            <a:ext cx="4387200" cy="86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How is this going to help grow their business? </a:t>
            </a:r>
            <a:endParaRPr sz="15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What is their expectations? </a:t>
            </a:r>
            <a:br>
              <a:rPr lang="en"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</a:br>
            <a:r>
              <a:rPr lang="en"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And help them focus on that…</a:t>
            </a:r>
            <a:endParaRPr sz="15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920" name="Shape 920"/>
          <p:cNvSpPr txBox="1"/>
          <p:nvPr/>
        </p:nvSpPr>
        <p:spPr>
          <a:xfrm>
            <a:off x="151275" y="2770900"/>
            <a:ext cx="3984600" cy="20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Get more social media activity?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Get more online reviews?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Get more email subscribers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Get more loyal customers?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Stop customers from going to their competitors?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Paint a picture of success before they launch their app and consider sending them updates on how they’re doing.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21" name="Shape 921"/>
          <p:cNvSpPr txBox="1"/>
          <p:nvPr/>
        </p:nvSpPr>
        <p:spPr>
          <a:xfrm>
            <a:off x="151275" y="341300"/>
            <a:ext cx="3984600" cy="12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Set Goals With Your Client</a:t>
            </a:r>
            <a:br>
              <a:rPr lang="en"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</a:br>
            <a:endParaRPr sz="360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922" name="Shape 922"/>
          <p:cNvPicPr preferRelativeResize="0"/>
          <p:nvPr/>
        </p:nvPicPr>
        <p:blipFill rotWithShape="1">
          <a:blip r:embed="rId3">
            <a:alphaModFix/>
          </a:blip>
          <a:srcRect t="2890" b="10039"/>
          <a:stretch/>
        </p:blipFill>
        <p:spPr>
          <a:xfrm>
            <a:off x="4587450" y="0"/>
            <a:ext cx="455655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Shape 927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740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Want more Reviews?</a:t>
            </a:r>
            <a:endParaRPr>
              <a:solidFill>
                <a:srgbClr val="3A525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A525F"/>
              </a:solidFill>
            </a:endParaRPr>
          </a:p>
        </p:txBody>
      </p:sp>
      <p:sp>
        <p:nvSpPr>
          <p:cNvPr id="928" name="Shape 928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F7070"/>
                </a:solidFill>
              </a:rPr>
              <a:t>Just Ask!</a:t>
            </a:r>
            <a:endParaRPr>
              <a:solidFill>
                <a:srgbClr val="6F7070"/>
              </a:solidFill>
            </a:endParaRPr>
          </a:p>
        </p:txBody>
      </p:sp>
      <p:pic>
        <p:nvPicPr>
          <p:cNvPr id="929" name="Shape 929" descr="reThink-slide-deck-animation-review.png"/>
          <p:cNvPicPr preferRelativeResize="0"/>
          <p:nvPr/>
        </p:nvPicPr>
        <p:blipFill rotWithShape="1">
          <a:blip r:embed="rId3">
            <a:alphaModFix/>
          </a:blip>
          <a:srcRect l="24188" r="29304" b="3781"/>
          <a:stretch/>
        </p:blipFill>
        <p:spPr>
          <a:xfrm>
            <a:off x="4728625" y="-212000"/>
            <a:ext cx="3911125" cy="48060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Shape 934"/>
          <p:cNvSpPr txBox="1">
            <a:spLocks noGrp="1"/>
          </p:cNvSpPr>
          <p:nvPr>
            <p:ph type="title"/>
          </p:nvPr>
        </p:nvSpPr>
        <p:spPr>
          <a:xfrm>
            <a:off x="190975" y="2010300"/>
            <a:ext cx="39261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Want More Reviews? Just Ask!</a:t>
            </a:r>
            <a:endParaRPr/>
          </a:p>
        </p:txBody>
      </p:sp>
      <p:pic>
        <p:nvPicPr>
          <p:cNvPr id="935" name="Shape 9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1875" y="840050"/>
            <a:ext cx="1756595" cy="3118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6" name="Shape 9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42344" y="847628"/>
            <a:ext cx="1750380" cy="3118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3A525F"/>
        </a:solidFill>
        <a:effectLst/>
      </p:bgPr>
    </p:bg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Shape 941"/>
          <p:cNvSpPr txBox="1"/>
          <p:nvPr/>
        </p:nvSpPr>
        <p:spPr>
          <a:xfrm>
            <a:off x="311700" y="39922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Want more email subscribers?</a:t>
            </a:r>
            <a:endParaRPr sz="3600">
              <a:solidFill>
                <a:srgbClr val="F9FC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942" name="Shape 942" descr="email.png"/>
          <p:cNvPicPr preferRelativeResize="0"/>
          <p:nvPr/>
        </p:nvPicPr>
        <p:blipFill rotWithShape="1">
          <a:blip r:embed="rId3">
            <a:alphaModFix/>
          </a:blip>
          <a:srcRect t="3453" b="2711"/>
          <a:stretch/>
        </p:blipFill>
        <p:spPr>
          <a:xfrm>
            <a:off x="4337225" y="63325"/>
            <a:ext cx="4584100" cy="3849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Shape 947"/>
          <p:cNvSpPr txBox="1">
            <a:spLocks noGrp="1"/>
          </p:cNvSpPr>
          <p:nvPr>
            <p:ph type="title"/>
          </p:nvPr>
        </p:nvSpPr>
        <p:spPr>
          <a:xfrm>
            <a:off x="277400" y="1918800"/>
            <a:ext cx="3633000" cy="130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Integrate Email Solutions</a:t>
            </a:r>
            <a:endParaRPr/>
          </a:p>
        </p:txBody>
      </p:sp>
      <p:pic>
        <p:nvPicPr>
          <p:cNvPr id="948" name="Shape 9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1324" y="691549"/>
            <a:ext cx="1973425" cy="3510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9" name="Shape 94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18158" y="1034723"/>
            <a:ext cx="1171006" cy="28243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8991D"/>
        </a:solidFill>
        <a:effectLst/>
      </p:bgPr>
    </p:bg>
    <p:spTree>
      <p:nvGrpSpPr>
        <p:cNvPr id="1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Shape 954"/>
          <p:cNvSpPr txBox="1">
            <a:spLocks noGrp="1"/>
          </p:cNvSpPr>
          <p:nvPr>
            <p:ph type="title"/>
          </p:nvPr>
        </p:nvSpPr>
        <p:spPr>
          <a:xfrm>
            <a:off x="311700" y="3941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9FCFF"/>
                </a:solidFill>
              </a:rPr>
              <a:t>Want more customer engagement?</a:t>
            </a:r>
            <a:endParaRPr>
              <a:solidFill>
                <a:srgbClr val="F9FCFF"/>
              </a:solidFill>
            </a:endParaRPr>
          </a:p>
        </p:txBody>
      </p:sp>
      <p:pic>
        <p:nvPicPr>
          <p:cNvPr id="955" name="Shape 955" descr="want-more-engagemen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5638" y="152400"/>
            <a:ext cx="5732728" cy="3636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Shape 960"/>
          <p:cNvSpPr txBox="1"/>
          <p:nvPr/>
        </p:nvSpPr>
        <p:spPr>
          <a:xfrm>
            <a:off x="277400" y="1535238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Push Notifications</a:t>
            </a:r>
            <a:endParaRPr sz="3600">
              <a:solidFill>
                <a:srgbClr val="F9FC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61" name="Shape 961"/>
          <p:cNvSpPr txBox="1"/>
          <p:nvPr/>
        </p:nvSpPr>
        <p:spPr>
          <a:xfrm>
            <a:off x="277400" y="2953963"/>
            <a:ext cx="3633000" cy="6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Promote a sale or special within your business that only app users get!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62" name="Shape 962" descr="push notification ti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95225" y="1758224"/>
            <a:ext cx="4408930" cy="15158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Shape 967"/>
          <p:cNvSpPr txBox="1"/>
          <p:nvPr/>
        </p:nvSpPr>
        <p:spPr>
          <a:xfrm>
            <a:off x="277400" y="1535238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Push Notifications</a:t>
            </a:r>
            <a:endParaRPr sz="3600">
              <a:solidFill>
                <a:srgbClr val="3A525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68" name="Shape 968"/>
          <p:cNvSpPr txBox="1"/>
          <p:nvPr/>
        </p:nvSpPr>
        <p:spPr>
          <a:xfrm>
            <a:off x="277400" y="2953963"/>
            <a:ext cx="3633000" cy="6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Run a app only sweepstakes with a 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strong call to action!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69" name="Shape 969" descr="notification tex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10300" y="1712825"/>
            <a:ext cx="3969292" cy="1717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Shape 974"/>
          <p:cNvSpPr txBox="1"/>
          <p:nvPr/>
        </p:nvSpPr>
        <p:spPr>
          <a:xfrm>
            <a:off x="277400" y="1535238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Push Notifications</a:t>
            </a:r>
            <a:endParaRPr sz="3600">
              <a:solidFill>
                <a:srgbClr val="F9FC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75" name="Shape 975"/>
          <p:cNvSpPr txBox="1"/>
          <p:nvPr/>
        </p:nvSpPr>
        <p:spPr>
          <a:xfrm>
            <a:off x="277400" y="2953963"/>
            <a:ext cx="3633000" cy="6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Promote a feature in the app that 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users haven't tried yet!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76" name="Shape 976" descr="https://qph.ec.quoracdn.net/main-qimg-c6ff4b34ff8f19484cd6f98a8188c22d?convert_to_webp=tr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02525" y="1970989"/>
            <a:ext cx="4388607" cy="12011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Shape 981"/>
          <p:cNvSpPr txBox="1"/>
          <p:nvPr/>
        </p:nvSpPr>
        <p:spPr>
          <a:xfrm>
            <a:off x="277400" y="1535238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Push Notifications</a:t>
            </a:r>
            <a:endParaRPr sz="3600">
              <a:solidFill>
                <a:srgbClr val="3A525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82" name="Shape 982"/>
          <p:cNvSpPr txBox="1"/>
          <p:nvPr/>
        </p:nvSpPr>
        <p:spPr>
          <a:xfrm>
            <a:off x="277400" y="2953963"/>
            <a:ext cx="3633000" cy="6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Promote a social (Twitter hashtag) 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contest to drive engagement!</a:t>
            </a:r>
            <a:br>
              <a:rPr lang="en"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83" name="Shape 983" descr="push notification mess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89225" y="1763913"/>
            <a:ext cx="4266668" cy="16156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Shape 804"/>
          <p:cNvSpPr txBox="1"/>
          <p:nvPr/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0">
                <a:solidFill>
                  <a:srgbClr val="F8991D"/>
                </a:solidFill>
                <a:latin typeface="Open Sans"/>
                <a:ea typeface="Open Sans"/>
                <a:cs typeface="Open Sans"/>
                <a:sym typeface="Open Sans"/>
              </a:rPr>
              <a:t>25%-95%</a:t>
            </a:r>
            <a:endParaRPr sz="12000">
              <a:solidFill>
                <a:srgbClr val="F8991D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05" name="Shape 805"/>
          <p:cNvSpPr txBox="1"/>
          <p:nvPr/>
        </p:nvSpPr>
        <p:spPr>
          <a:xfrm>
            <a:off x="311650" y="3069625"/>
            <a:ext cx="85206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Just adding a 5% boost to retention </a:t>
            </a:r>
            <a:endParaRPr sz="2800">
              <a:solidFill>
                <a:srgbClr val="3A525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yields profit increases of 25%-95%</a:t>
            </a:r>
            <a:endParaRPr sz="2800">
              <a:solidFill>
                <a:srgbClr val="3A525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Shape 988"/>
          <p:cNvSpPr txBox="1">
            <a:spLocks noGrp="1"/>
          </p:cNvSpPr>
          <p:nvPr>
            <p:ph type="title"/>
          </p:nvPr>
        </p:nvSpPr>
        <p:spPr>
          <a:xfrm>
            <a:off x="311700" y="3978600"/>
            <a:ext cx="8740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</a:pPr>
            <a:r>
              <a:rPr lang="en"/>
              <a:t>Want More Loyal Customers?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A525F"/>
              </a:solidFill>
            </a:endParaRPr>
          </a:p>
        </p:txBody>
      </p:sp>
      <p:pic>
        <p:nvPicPr>
          <p:cNvPr id="989" name="Shape 989" descr="loyalty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6315244" cy="3978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Shape 994"/>
          <p:cNvSpPr txBox="1">
            <a:spLocks noGrp="1"/>
          </p:cNvSpPr>
          <p:nvPr>
            <p:ph type="title"/>
          </p:nvPr>
        </p:nvSpPr>
        <p:spPr>
          <a:xfrm>
            <a:off x="277400" y="2010300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our loyalty feature</a:t>
            </a:r>
            <a:endParaRPr/>
          </a:p>
        </p:txBody>
      </p:sp>
      <p:pic>
        <p:nvPicPr>
          <p:cNvPr id="995" name="Shape 995" descr="3ohze1o6SQzNLTOCje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29432" y="833725"/>
            <a:ext cx="1772092" cy="315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6" name="Shape 996" descr="Simulator-Screen-Shot-Mar-8-2017-9.59.57-PM-576x1024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27600" y="833744"/>
            <a:ext cx="1771034" cy="31484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3A525F"/>
        </a:solidFill>
        <a:effectLst/>
      </p:bgPr>
    </p:bg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Shape 1001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9FCFF"/>
                </a:solidFill>
              </a:rPr>
              <a:t>Step Six:</a:t>
            </a:r>
            <a:endParaRPr>
              <a:solidFill>
                <a:srgbClr val="F9FC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9FCFF"/>
              </a:solidFill>
            </a:endParaRPr>
          </a:p>
        </p:txBody>
      </p:sp>
      <p:sp>
        <p:nvSpPr>
          <p:cNvPr id="1002" name="Shape 1002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9FCFF"/>
                </a:solidFill>
              </a:rPr>
              <a:t>Improve Their Score With A Strategy</a:t>
            </a:r>
            <a:br>
              <a:rPr lang="en">
                <a:solidFill>
                  <a:srgbClr val="F9FCFF"/>
                </a:solidFill>
              </a:rPr>
            </a:br>
            <a:endParaRPr>
              <a:solidFill>
                <a:srgbClr val="F9FCFF"/>
              </a:solidFill>
            </a:endParaRPr>
          </a:p>
        </p:txBody>
      </p:sp>
      <p:pic>
        <p:nvPicPr>
          <p:cNvPr id="1003" name="Shape 1003" descr="make-a-plan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6775" y="292825"/>
            <a:ext cx="6755948" cy="3656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Shape 1008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Improve Their Score With A Strategy</a:t>
            </a:r>
            <a:br>
              <a:rPr lang="en"/>
            </a:br>
            <a:endParaRPr/>
          </a:p>
        </p:txBody>
      </p:sp>
      <p:pic>
        <p:nvPicPr>
          <p:cNvPr id="1009" name="Shape 100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22256" y="634479"/>
            <a:ext cx="2743952" cy="35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0" name="Shape 1010"/>
          <p:cNvSpPr/>
          <p:nvPr/>
        </p:nvSpPr>
        <p:spPr>
          <a:xfrm>
            <a:off x="5340700" y="2015175"/>
            <a:ext cx="1078800" cy="6759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1" name="Shape 10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07984" y="646929"/>
            <a:ext cx="2724787" cy="353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8991D"/>
        </a:solidFill>
        <a:effectLst/>
      </p:bgPr>
    </p:bg>
    <p:spTree>
      <p:nvGrpSpPr>
        <p:cNvPr id="1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Shape 1016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9FCFF"/>
                </a:solidFill>
              </a:rPr>
              <a:t>Sell Marketing Solutions, </a:t>
            </a:r>
            <a:endParaRPr>
              <a:solidFill>
                <a:srgbClr val="F9FC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9FCFF"/>
                </a:solidFill>
              </a:rPr>
              <a:t>Not Mobile Apps</a:t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/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/>
            </a:r>
            <a:br>
              <a:rPr lang="en">
                <a:solidFill>
                  <a:srgbClr val="F9FCFF"/>
                </a:solidFill>
              </a:rPr>
            </a:br>
            <a:endParaRPr>
              <a:solidFill>
                <a:srgbClr val="F9FC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9FCFF"/>
              </a:solidFill>
            </a:endParaRPr>
          </a:p>
        </p:txBody>
      </p:sp>
      <p:pic>
        <p:nvPicPr>
          <p:cNvPr id="1017" name="Shape 1017" descr="offer-mobile-solutions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5988" y="162275"/>
            <a:ext cx="4932028" cy="308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Shape 1022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None/>
            </a:pPr>
            <a:r>
              <a:rPr lang="en"/>
              <a:t>What are SMBS selling to customers?</a:t>
            </a:r>
            <a:endParaRPr/>
          </a:p>
          <a:p>
            <a:pPr marL="457200" lvl="0" indent="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None/>
            </a:pPr>
            <a:r>
              <a:rPr lang="en"/>
              <a:t/>
            </a:r>
            <a:br>
              <a:rPr lang="en"/>
            </a:br>
            <a:r>
              <a:rPr lang="en"/>
              <a:t>Specials and coupons</a:t>
            </a:r>
            <a:br>
              <a:rPr lang="en"/>
            </a:br>
            <a:r>
              <a:rPr lang="en"/>
              <a:t>Easy scheduling</a:t>
            </a:r>
            <a:br>
              <a:rPr lang="en"/>
            </a:br>
            <a:r>
              <a:rPr lang="en"/>
              <a:t>Easy food ordering</a:t>
            </a:r>
            <a:br>
              <a:rPr lang="en"/>
            </a:br>
            <a:r>
              <a:rPr lang="en"/>
              <a:t>Loyalty program</a:t>
            </a:r>
            <a:br>
              <a:rPr lang="en"/>
            </a:br>
            <a:endParaRPr/>
          </a:p>
        </p:txBody>
      </p:sp>
      <p:sp>
        <p:nvSpPr>
          <p:cNvPr id="1023" name="Shape 1023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Sell BUSINESS GROWTH,</a:t>
            </a:r>
            <a:br>
              <a:rPr lang="en"/>
            </a:br>
            <a:r>
              <a:rPr lang="en"/>
              <a:t>Not Mobile Apps</a:t>
            </a:r>
            <a:endParaRPr/>
          </a:p>
        </p:txBody>
      </p:sp>
      <p:sp>
        <p:nvSpPr>
          <p:cNvPr id="1024" name="Shape 1024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None/>
            </a:pPr>
            <a:r>
              <a:rPr lang="en"/>
              <a:t>What are resellers selling to SMBs?</a:t>
            </a:r>
            <a:endParaRPr/>
          </a:p>
          <a:p>
            <a:pPr marL="457200" lvl="0" indent="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None/>
            </a:pPr>
            <a:r>
              <a:rPr lang="en"/>
              <a:t/>
            </a:r>
            <a:br>
              <a:rPr lang="en"/>
            </a:br>
            <a:r>
              <a:rPr lang="en"/>
              <a:t>More social media activity</a:t>
            </a:r>
            <a:br>
              <a:rPr lang="en"/>
            </a:br>
            <a:r>
              <a:rPr lang="en"/>
              <a:t>More new customers</a:t>
            </a:r>
            <a:br>
              <a:rPr lang="en"/>
            </a:br>
            <a:r>
              <a:rPr lang="en"/>
              <a:t>More loyalty customers</a:t>
            </a:r>
            <a:br>
              <a:rPr lang="en"/>
            </a:br>
            <a:r>
              <a:rPr lang="en"/>
              <a:t>More online reviews</a:t>
            </a:r>
            <a:br>
              <a:rPr lang="en"/>
            </a:br>
            <a:r>
              <a:rPr lang="en"/>
              <a:t>More organic traffic</a:t>
            </a:r>
            <a:br>
              <a:rPr lang="en"/>
            </a:br>
            <a:r>
              <a:rPr lang="en"/>
              <a:t>More email subscribers</a:t>
            </a:r>
            <a:br>
              <a:rPr lang="en"/>
            </a:br>
            <a:r>
              <a:rPr lang="en"/>
              <a:t>More revenue and customers</a:t>
            </a:r>
            <a:br>
              <a:rPr lang="en"/>
            </a:br>
            <a:r>
              <a:rPr lang="en"/>
              <a:t>Out market your competition</a:t>
            </a:r>
            <a:br>
              <a:rPr lang="en"/>
            </a:br>
            <a:r>
              <a:rPr lang="en"/>
              <a:t>“All in one” marketing tool</a:t>
            </a:r>
            <a:br>
              <a:rPr lang="en"/>
            </a:br>
            <a:endParaRPr/>
          </a:p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Shape 1029"/>
          <p:cNvSpPr txBox="1">
            <a:spLocks noGrp="1"/>
          </p:cNvSpPr>
          <p:nvPr>
            <p:ph type="title"/>
          </p:nvPr>
        </p:nvSpPr>
        <p:spPr>
          <a:xfrm>
            <a:off x="126125" y="196175"/>
            <a:ext cx="4077300" cy="131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Conclusion: Plan Ahead For Success</a:t>
            </a:r>
            <a:endParaRPr/>
          </a:p>
        </p:txBody>
      </p:sp>
      <p:sp>
        <p:nvSpPr>
          <p:cNvPr id="1030" name="Shape 1030"/>
          <p:cNvSpPr txBox="1">
            <a:spLocks noGrp="1"/>
          </p:cNvSpPr>
          <p:nvPr>
            <p:ph type="body" idx="1"/>
          </p:nvPr>
        </p:nvSpPr>
        <p:spPr>
          <a:xfrm>
            <a:off x="205300" y="1664075"/>
            <a:ext cx="3705000" cy="32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None/>
            </a:pPr>
            <a:r>
              <a:rPr lang="en">
                <a:solidFill>
                  <a:srgbClr val="F9FCFF"/>
                </a:solidFill>
              </a:rPr>
              <a:t>Your goal is to help a small business grow their business with a PWA – you can be hands off or hands on, both have their pros &amp; cons.</a:t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/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>If you go hands on, charge more for this service!</a:t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>Recommended: $100-$200/month + $1000 set up fee</a:t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/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>If you go hands off, charge less for this service!</a:t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>Recommended: $50-$75/month + $500 set up fee</a:t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/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>But always remember, your client’s PWA will only be as successful as the market plan you create.</a:t>
            </a:r>
            <a:endParaRPr>
              <a:solidFill>
                <a:srgbClr val="F9FCFF"/>
              </a:solidFill>
            </a:endParaRPr>
          </a:p>
        </p:txBody>
      </p:sp>
      <p:pic>
        <p:nvPicPr>
          <p:cNvPr id="1031" name="Shape 1031" descr="plan-to-succee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0325" y="152400"/>
            <a:ext cx="4621876" cy="465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Shape 810"/>
          <p:cNvSpPr txBox="1"/>
          <p:nvPr/>
        </p:nvSpPr>
        <p:spPr>
          <a:xfrm>
            <a:off x="1315800" y="1597100"/>
            <a:ext cx="6512400" cy="19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Two approaches, </a:t>
            </a:r>
            <a:endParaRPr sz="360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which are you?</a:t>
            </a:r>
            <a:endParaRPr sz="360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Shape 815"/>
          <p:cNvSpPr txBox="1">
            <a:spLocks noGrp="1"/>
          </p:cNvSpPr>
          <p:nvPr>
            <p:ph type="title"/>
          </p:nvPr>
        </p:nvSpPr>
        <p:spPr>
          <a:xfrm>
            <a:off x="277400" y="696513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</a:pPr>
            <a:r>
              <a:rPr lang="en" sz="3600" b="0" i="0" u="none" strike="noStrike" cap="none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Hands Off Approach</a:t>
            </a:r>
            <a:endParaRPr/>
          </a:p>
        </p:txBody>
      </p:sp>
      <p:sp>
        <p:nvSpPr>
          <p:cNvPr id="816" name="Shape 816"/>
          <p:cNvSpPr txBox="1">
            <a:spLocks noGrp="1"/>
          </p:cNvSpPr>
          <p:nvPr>
            <p:ph type="body" idx="1"/>
          </p:nvPr>
        </p:nvSpPr>
        <p:spPr>
          <a:xfrm>
            <a:off x="197575" y="2109088"/>
            <a:ext cx="3712800" cy="23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None/>
            </a:pPr>
            <a:r>
              <a:rPr lang="en" sz="1200" b="0" i="0" u="none" strike="noStrike" cap="none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rPr>
              <a:t>Train them how to use the app</a:t>
            </a:r>
            <a:br>
              <a:rPr lang="en" sz="1200" b="0" i="0" u="none" strike="noStrike" cap="none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rPr>
              <a:t>Give them the tools to do so</a:t>
            </a: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Pros:</a:t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	• Less work for you</a:t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	• You can focus more on selling</a:t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Cons:</a:t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	• Less revenue with this strategy</a:t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	• Higher chance of low engagement</a:t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 b="0" i="0" u="none" strike="noStrike" cap="none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None/>
            </a:pPr>
            <a:endParaRPr sz="1200" b="0" i="0" u="none" strike="noStrike" cap="none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817" name="Shape 817"/>
          <p:cNvPicPr preferRelativeResize="0"/>
          <p:nvPr/>
        </p:nvPicPr>
        <p:blipFill rotWithShape="1">
          <a:blip r:embed="rId3">
            <a:alphaModFix/>
          </a:blip>
          <a:srcRect l="29014" r="16723"/>
          <a:stretch/>
        </p:blipFill>
        <p:spPr>
          <a:xfrm>
            <a:off x="4182050" y="0"/>
            <a:ext cx="4961952" cy="51306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Shape 822"/>
          <p:cNvSpPr txBox="1">
            <a:spLocks noGrp="1"/>
          </p:cNvSpPr>
          <p:nvPr>
            <p:ph type="title"/>
          </p:nvPr>
        </p:nvSpPr>
        <p:spPr>
          <a:xfrm>
            <a:off x="277400" y="414588"/>
            <a:ext cx="3633000" cy="11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</a:pPr>
            <a:r>
              <a:rPr lang="en" sz="3600" b="0" i="0" u="none" strike="noStrike" cap="none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Hands On Approach</a:t>
            </a:r>
            <a:endParaRPr/>
          </a:p>
        </p:txBody>
      </p:sp>
      <p:sp>
        <p:nvSpPr>
          <p:cNvPr id="823" name="Shape 823"/>
          <p:cNvSpPr txBox="1">
            <a:spLocks noGrp="1"/>
          </p:cNvSpPr>
          <p:nvPr>
            <p:ph type="body" idx="1"/>
          </p:nvPr>
        </p:nvSpPr>
        <p:spPr>
          <a:xfrm>
            <a:off x="228275" y="1833313"/>
            <a:ext cx="4015200" cy="28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None/>
            </a:pPr>
            <a:r>
              <a:rPr lang="en" sz="1200" b="0" i="0" u="none" strike="noStrike" cap="none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rPr>
              <a:t>Handle everything for the business</a:t>
            </a:r>
            <a:br>
              <a:rPr lang="en" sz="1200" b="0" i="0" u="none" strike="noStrike" cap="none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rPr>
              <a:t>Schedule their push notifications</a:t>
            </a:r>
            <a:br>
              <a:rPr lang="en" sz="1200" b="0" i="0" u="none" strike="noStrike" cap="none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rPr>
              <a:t>Create all marketing materials for them</a:t>
            </a:r>
            <a:br>
              <a:rPr lang="en" sz="1200" b="0" i="0" u="none" strike="noStrike" cap="none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rPr>
              <a:t>Be their mobile marketing expert</a:t>
            </a:r>
            <a:br>
              <a:rPr lang="en" sz="1200" b="0" i="0" u="none" strike="noStrike" cap="none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Pros:</a:t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	• You can charge a lot for this service</a:t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	• Cancellations will be a lot lower</a:t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	• You can potentially upsell in the future</a:t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	• Business owners prefer this approach</a:t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Cons:</a:t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  <a:t>	• More work for you</a:t>
            </a:r>
            <a:br>
              <a:rPr lang="en" sz="1200" b="0" i="0" u="none" strike="noStrike" cap="none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 b="0" i="0" u="none" strike="noStrike" cap="none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None/>
            </a:pPr>
            <a:endParaRPr sz="1200" b="0" i="0" u="none" strike="noStrike" cap="none">
              <a:solidFill>
                <a:srgbClr val="6F70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824" name="Shape 824" descr="handson.png"/>
          <p:cNvPicPr preferRelativeResize="0"/>
          <p:nvPr/>
        </p:nvPicPr>
        <p:blipFill rotWithShape="1">
          <a:blip r:embed="rId3">
            <a:alphaModFix/>
          </a:blip>
          <a:srcRect l="11851" r="33883"/>
          <a:stretch/>
        </p:blipFill>
        <p:spPr>
          <a:xfrm>
            <a:off x="4182050" y="0"/>
            <a:ext cx="4961952" cy="51306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Shape 829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740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Step One: </a:t>
            </a:r>
            <a:endParaRPr>
              <a:solidFill>
                <a:srgbClr val="3A525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A525F"/>
              </a:solidFill>
            </a:endParaRPr>
          </a:p>
        </p:txBody>
      </p:sp>
      <p:sp>
        <p:nvSpPr>
          <p:cNvPr id="830" name="Shape 830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F7070"/>
                </a:solidFill>
              </a:rPr>
              <a:t>Give Customers a Reason to use the Mobile App and Download</a:t>
            </a:r>
            <a:br>
              <a:rPr lang="en">
                <a:solidFill>
                  <a:srgbClr val="6F7070"/>
                </a:solidFill>
              </a:rPr>
            </a:br>
            <a:endParaRPr>
              <a:solidFill>
                <a:srgbClr val="6F7070"/>
              </a:solidFill>
            </a:endParaRPr>
          </a:p>
        </p:txBody>
      </p:sp>
      <p:pic>
        <p:nvPicPr>
          <p:cNvPr id="831" name="Shape 831" descr="social-engage.png"/>
          <p:cNvPicPr preferRelativeResize="0"/>
          <p:nvPr/>
        </p:nvPicPr>
        <p:blipFill rotWithShape="1">
          <a:blip r:embed="rId3">
            <a:alphaModFix/>
          </a:blip>
          <a:srcRect l="3474" b="6968"/>
          <a:stretch/>
        </p:blipFill>
        <p:spPr>
          <a:xfrm>
            <a:off x="410625" y="321575"/>
            <a:ext cx="7801676" cy="312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6" name="Shape 836" descr="promote-3.png"/>
          <p:cNvPicPr preferRelativeResize="0"/>
          <p:nvPr/>
        </p:nvPicPr>
        <p:blipFill rotWithShape="1">
          <a:blip r:embed="rId3">
            <a:alphaModFix/>
          </a:blip>
          <a:srcRect l="7086" t="300" r="5424" b="8616"/>
          <a:stretch/>
        </p:blipFill>
        <p:spPr>
          <a:xfrm>
            <a:off x="4203400" y="0"/>
            <a:ext cx="49406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37" name="Shape 837"/>
          <p:cNvSpPr txBox="1"/>
          <p:nvPr/>
        </p:nvSpPr>
        <p:spPr>
          <a:xfrm>
            <a:off x="152400" y="1577724"/>
            <a:ext cx="3984600" cy="36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What is it? What is the small business selling to their customers? How do they access it on their phone?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This is </a:t>
            </a:r>
            <a:r>
              <a:rPr lang="en" sz="1200" b="1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critical</a:t>
            </a: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 to get anyone to use an app.</a:t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What are small businesses selling to customers?</a:t>
            </a: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28650" lvl="0" indent="-171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</a:pP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Specials and coupons</a:t>
            </a: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28650" lvl="0" indent="-171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</a:pP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Easy appointment scheduling</a:t>
            </a: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28650" lvl="0" indent="-171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</a:pP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Easy food ordering &amp; mobile commerce</a:t>
            </a: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28650" lvl="0" indent="-171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</a:pP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Loyalty program</a:t>
            </a: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28650" lvl="0" indent="-171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</a:pPr>
            <a:r>
              <a:rPr lang="en"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>Staying up to date on events, sales, etc.</a:t>
            </a:r>
            <a: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1200">
              <a:solidFill>
                <a:srgbClr val="F9FC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38" name="Shape 838"/>
          <p:cNvSpPr txBox="1"/>
          <p:nvPr/>
        </p:nvSpPr>
        <p:spPr>
          <a:xfrm>
            <a:off x="152400" y="152400"/>
            <a:ext cx="3834900" cy="13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The most important aspect of getting customers to engage is to GIVE THEM A REASON TO ENGAGE WITH THEIR APP.</a:t>
            </a:r>
            <a:endParaRPr sz="1500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3A525F"/>
        </a:solidFill>
        <a:effectLst/>
      </p:bgPr>
    </p:bg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Shape 843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9FCFF"/>
                </a:solidFill>
              </a:rPr>
              <a:t>Step Two: </a:t>
            </a:r>
            <a:endParaRPr>
              <a:solidFill>
                <a:srgbClr val="F9FC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9FCFF"/>
              </a:solidFill>
            </a:endParaRPr>
          </a:p>
        </p:txBody>
      </p:sp>
      <p:sp>
        <p:nvSpPr>
          <p:cNvPr id="844" name="Shape 844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9FCFF"/>
                </a:solidFill>
              </a:rPr>
              <a:t>Create a Marketing Checklist</a:t>
            </a:r>
            <a:endParaRPr>
              <a:solidFill>
                <a:srgbClr val="F9FCFF"/>
              </a:solidFill>
            </a:endParaRPr>
          </a:p>
        </p:txBody>
      </p:sp>
      <p:pic>
        <p:nvPicPr>
          <p:cNvPr id="845" name="Shape 845" descr="to-do-list.png"/>
          <p:cNvPicPr preferRelativeResize="0"/>
          <p:nvPr/>
        </p:nvPicPr>
        <p:blipFill rotWithShape="1">
          <a:blip r:embed="rId3">
            <a:alphaModFix/>
          </a:blip>
          <a:srcRect l="-14666" r="-14666"/>
          <a:stretch/>
        </p:blipFill>
        <p:spPr>
          <a:xfrm>
            <a:off x="767800" y="342400"/>
            <a:ext cx="7608400" cy="304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501</Words>
  <PresentationFormat>On-screen Show (16:9)</PresentationFormat>
  <Paragraphs>83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Merriweather Light</vt:lpstr>
      <vt:lpstr>Open Sans SemiBold</vt:lpstr>
      <vt:lpstr>Open Sans Light</vt:lpstr>
      <vt:lpstr>Open Sans</vt:lpstr>
      <vt:lpstr>Nunito Sans</vt:lpstr>
      <vt:lpstr>Simple Light</vt:lpstr>
      <vt:lpstr>Simple Light</vt:lpstr>
      <vt:lpstr>Slide 1</vt:lpstr>
      <vt:lpstr>5x-10x</vt:lpstr>
      <vt:lpstr>Slide 3</vt:lpstr>
      <vt:lpstr>Slide 4</vt:lpstr>
      <vt:lpstr>Hands Off Approach</vt:lpstr>
      <vt:lpstr>Hands On Approach</vt:lpstr>
      <vt:lpstr>Step One:  </vt:lpstr>
      <vt:lpstr>Slide 8</vt:lpstr>
      <vt:lpstr>Step Two:  </vt:lpstr>
      <vt:lpstr>Slide 10</vt:lpstr>
      <vt:lpstr>We Have Tools To Help Market Your App!   </vt:lpstr>
      <vt:lpstr>Download The Marketing Flyer &amp; Share it!</vt:lpstr>
      <vt:lpstr>Slide 13</vt:lpstr>
      <vt:lpstr>Share Across Social Networks  In Just 2 Minutes!</vt:lpstr>
      <vt:lpstr>Step Three: </vt:lpstr>
      <vt:lpstr>Slide 16</vt:lpstr>
      <vt:lpstr>Step Four: </vt:lpstr>
      <vt:lpstr>Slide 18</vt:lpstr>
      <vt:lpstr>Step Five: </vt:lpstr>
      <vt:lpstr>Slide 20</vt:lpstr>
      <vt:lpstr>Want more Reviews? </vt:lpstr>
      <vt:lpstr>Want More Reviews? Just Ask!</vt:lpstr>
      <vt:lpstr>Slide 23</vt:lpstr>
      <vt:lpstr>Integrate Email Solutions</vt:lpstr>
      <vt:lpstr>Want more customer engagement?</vt:lpstr>
      <vt:lpstr>Slide 26</vt:lpstr>
      <vt:lpstr>Slide 27</vt:lpstr>
      <vt:lpstr>Slide 28</vt:lpstr>
      <vt:lpstr>Slide 29</vt:lpstr>
      <vt:lpstr>Want More Loyal Customers? </vt:lpstr>
      <vt:lpstr>Use our loyalty feature</vt:lpstr>
      <vt:lpstr>Step Six: </vt:lpstr>
      <vt:lpstr>Improve Their Score With A Strategy </vt:lpstr>
      <vt:lpstr>Sell Marketing Solutions,  Not Mobile Apps    </vt:lpstr>
      <vt:lpstr>Sell BUSINESS GROWTH, Not Mobile Apps</vt:lpstr>
      <vt:lpstr>Conclusion: Plan Ahead For Success</vt:lpstr>
    </vt:vector>
  </TitlesOfParts>
  <LinksUpToDate>false</LinksUpToDate>
  <SharedDoc>false</SharedDoc>
  <HyperlinksChanged>false</HyperlinksChanged>
  <AppVersion>12.0257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Keith Gaytan</cp:lastModifiedBy>
  <cp:revision>2</cp:revision>
  <dcterms:created xsi:type="dcterms:W3CDTF">2018-04-04T01:59:52Z</dcterms:created>
  <dcterms:modified xsi:type="dcterms:W3CDTF">2018-04-04T02:00:32Z</dcterms:modified>
</cp:coreProperties>
</file>